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CCC44-4645-4F81-BDBF-946C9B6969BC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SG"/>
        </a:p>
      </dgm:t>
    </dgm:pt>
    <dgm:pt modelId="{7A20814B-F878-44DB-BE3E-4E3DECFE513D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endParaRPr lang="en-SG" dirty="0"/>
        </a:p>
      </dgm:t>
    </dgm:pt>
    <dgm:pt modelId="{90D1C669-D6B1-46EE-8BD2-7B75BA3FD488}" type="parTrans" cxnId="{4A86584C-D411-481B-9CD9-37CF7D59AA7D}">
      <dgm:prSet/>
      <dgm:spPr/>
      <dgm:t>
        <a:bodyPr/>
        <a:lstStyle/>
        <a:p>
          <a:endParaRPr lang="en-SG"/>
        </a:p>
      </dgm:t>
    </dgm:pt>
    <dgm:pt modelId="{195B17FF-6BB2-4120-9BD0-AF0A01DFA777}" type="sibTrans" cxnId="{4A86584C-D411-481B-9CD9-37CF7D59AA7D}">
      <dgm:prSet/>
      <dgm:spPr/>
      <dgm:t>
        <a:bodyPr/>
        <a:lstStyle/>
        <a:p>
          <a:endParaRPr lang="en-SG"/>
        </a:p>
      </dgm:t>
    </dgm:pt>
    <dgm:pt modelId="{5F14274C-0FE8-4308-A59A-91433CE578D1}">
      <dgm:prSet phldrT="[Text]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DISOBEDIENT ONES</a:t>
          </a:r>
        </a:p>
        <a:p>
          <a:r>
            <a:rPr lang="en-SG" b="1" dirty="0" smtClean="0">
              <a:solidFill>
                <a:schemeClr val="bg1"/>
              </a:solidFill>
            </a:rPr>
            <a:t>(Obstinate against the Father’s Will)</a:t>
          </a:r>
          <a:endParaRPr lang="en-SG" b="1" dirty="0">
            <a:solidFill>
              <a:schemeClr val="bg1"/>
            </a:solidFill>
          </a:endParaRPr>
        </a:p>
      </dgm:t>
    </dgm:pt>
    <dgm:pt modelId="{3C69FAA8-F975-4AE9-8E02-2DD29315F9C2}" type="parTrans" cxnId="{B8663069-C0A5-4D69-9FBC-5D45F1D2DD0A}">
      <dgm:prSet/>
      <dgm:spPr/>
      <dgm:t>
        <a:bodyPr/>
        <a:lstStyle/>
        <a:p>
          <a:endParaRPr lang="en-SG"/>
        </a:p>
      </dgm:t>
    </dgm:pt>
    <dgm:pt modelId="{B481D0BC-DBCD-414D-8A5D-C006F0626F95}" type="sibTrans" cxnId="{B8663069-C0A5-4D69-9FBC-5D45F1D2DD0A}">
      <dgm:prSet/>
      <dgm:spPr/>
      <dgm:t>
        <a:bodyPr/>
        <a:lstStyle/>
        <a:p>
          <a:endParaRPr lang="en-SG"/>
        </a:p>
      </dgm:t>
    </dgm:pt>
    <dgm:pt modelId="{4F08F934-D167-41BB-B449-D28AFA3E6A1D}">
      <dgm:prSet phldrT="[Text]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SG" dirty="0" smtClean="0"/>
            <a:t>Walk as obedient children</a:t>
          </a:r>
          <a:endParaRPr lang="en-SG" dirty="0"/>
        </a:p>
      </dgm:t>
    </dgm:pt>
    <dgm:pt modelId="{7BCCF08F-AF0C-4927-B24B-965788C55DD3}" type="parTrans" cxnId="{E136D6D4-9BD5-44CB-A9AE-922DB3505A65}">
      <dgm:prSet/>
      <dgm:spPr/>
      <dgm:t>
        <a:bodyPr/>
        <a:lstStyle/>
        <a:p>
          <a:endParaRPr lang="en-SG"/>
        </a:p>
      </dgm:t>
    </dgm:pt>
    <dgm:pt modelId="{5716274A-F672-4DF9-8748-CA2867EF9AC0}" type="sibTrans" cxnId="{E136D6D4-9BD5-44CB-A9AE-922DB3505A65}">
      <dgm:prSet/>
      <dgm:spPr/>
      <dgm:t>
        <a:bodyPr/>
        <a:lstStyle/>
        <a:p>
          <a:endParaRPr lang="en-SG"/>
        </a:p>
      </dgm:t>
    </dgm:pt>
    <dgm:pt modelId="{5C140D2E-640E-43E2-8A03-A9124360E9F0}">
      <dgm:prSet phldrT="[Text]"/>
      <dgm:spPr>
        <a:solidFill>
          <a:schemeClr val="tx1">
            <a:lumMod val="75000"/>
          </a:schemeClr>
        </a:solidFill>
      </dgm:spPr>
      <dgm:t>
        <a:bodyPr/>
        <a:lstStyle/>
        <a:p>
          <a:endParaRPr lang="en-SG" dirty="0"/>
        </a:p>
      </dgm:t>
    </dgm:pt>
    <dgm:pt modelId="{F2332E2E-B310-4F61-AFC4-0EF083686C0A}" type="parTrans" cxnId="{D310B230-75A3-4A63-9574-07D0FCC49BCF}">
      <dgm:prSet/>
      <dgm:spPr/>
      <dgm:t>
        <a:bodyPr/>
        <a:lstStyle/>
        <a:p>
          <a:endParaRPr lang="en-SG"/>
        </a:p>
      </dgm:t>
    </dgm:pt>
    <dgm:pt modelId="{BE9DFBB7-1B50-4C09-875E-C7CDEB971546}" type="sibTrans" cxnId="{D310B230-75A3-4A63-9574-07D0FCC49BCF}">
      <dgm:prSet/>
      <dgm:spPr/>
      <dgm:t>
        <a:bodyPr/>
        <a:lstStyle/>
        <a:p>
          <a:endParaRPr lang="en-SG"/>
        </a:p>
      </dgm:t>
    </dgm:pt>
    <dgm:pt modelId="{CAFE40C9-1647-449E-8465-15D2B39FC5FF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endParaRPr lang="en-SG" dirty="0"/>
        </a:p>
      </dgm:t>
    </dgm:pt>
    <dgm:pt modelId="{4BC0453C-8016-4A1E-8ADB-07E097AC6A42}" type="parTrans" cxnId="{DC8D60ED-6A79-48CA-8389-65AEF9433D84}">
      <dgm:prSet/>
      <dgm:spPr/>
      <dgm:t>
        <a:bodyPr/>
        <a:lstStyle/>
        <a:p>
          <a:endParaRPr lang="en-SG"/>
        </a:p>
      </dgm:t>
    </dgm:pt>
    <dgm:pt modelId="{65936F8D-0AD9-4289-BBEE-97295724B0CF}" type="sibTrans" cxnId="{DC8D60ED-6A79-48CA-8389-65AEF9433D84}">
      <dgm:prSet/>
      <dgm:spPr/>
      <dgm:t>
        <a:bodyPr/>
        <a:lstStyle/>
        <a:p>
          <a:endParaRPr lang="en-SG"/>
        </a:p>
      </dgm:t>
    </dgm:pt>
    <dgm:pt modelId="{BDF3BF06-027F-4C2D-BAC0-C6F1757782A6}" type="pres">
      <dgm:prSet presAssocID="{964CCC44-4645-4F81-BDBF-946C9B6969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AC22A757-1BB0-4E9C-86BC-7FD8CD26B2ED}" type="pres">
      <dgm:prSet presAssocID="{964CCC44-4645-4F81-BDBF-946C9B6969BC}" presName="children" presStyleCnt="0"/>
      <dgm:spPr/>
    </dgm:pt>
    <dgm:pt modelId="{F17CAAED-2104-4A3C-9256-2D3E017720C4}" type="pres">
      <dgm:prSet presAssocID="{964CCC44-4645-4F81-BDBF-946C9B6969BC}" presName="child2group" presStyleCnt="0"/>
      <dgm:spPr/>
    </dgm:pt>
    <dgm:pt modelId="{72EB7A14-A923-433C-8BC5-4FF8A167D589}" type="pres">
      <dgm:prSet presAssocID="{964CCC44-4645-4F81-BDBF-946C9B6969BC}" presName="child2" presStyleLbl="bgAcc1" presStyleIdx="0" presStyleCnt="1"/>
      <dgm:spPr/>
      <dgm:t>
        <a:bodyPr/>
        <a:lstStyle/>
        <a:p>
          <a:endParaRPr lang="en-SG"/>
        </a:p>
      </dgm:t>
    </dgm:pt>
    <dgm:pt modelId="{AA21218A-8F39-4C52-BC65-D04A094BD617}" type="pres">
      <dgm:prSet presAssocID="{964CCC44-4645-4F81-BDBF-946C9B6969BC}" presName="child2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EA2C7E1-1095-46BB-B41A-A27698C48D1E}" type="pres">
      <dgm:prSet presAssocID="{964CCC44-4645-4F81-BDBF-946C9B6969BC}" presName="childPlaceholder" presStyleCnt="0"/>
      <dgm:spPr/>
    </dgm:pt>
    <dgm:pt modelId="{0A371C74-E52E-4637-A38E-D2E5BF0FD368}" type="pres">
      <dgm:prSet presAssocID="{964CCC44-4645-4F81-BDBF-946C9B6969BC}" presName="circle" presStyleCnt="0"/>
      <dgm:spPr/>
    </dgm:pt>
    <dgm:pt modelId="{4583C470-F6B7-404E-8CB5-00C034ABE5BB}" type="pres">
      <dgm:prSet presAssocID="{964CCC44-4645-4F81-BDBF-946C9B6969B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2DEDB0-F32D-4CE9-B8F9-54A0861DEFEC}" type="pres">
      <dgm:prSet presAssocID="{964CCC44-4645-4F81-BDBF-946C9B6969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7D5E140-87B2-4E10-822A-E4A49E67096C}" type="pres">
      <dgm:prSet presAssocID="{964CCC44-4645-4F81-BDBF-946C9B6969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C80E7D-F6D5-457D-ADDA-28F12BEF1508}" type="pres">
      <dgm:prSet presAssocID="{964CCC44-4645-4F81-BDBF-946C9B6969B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42A0936-F4B3-4B33-AF55-CC3EF858DB6A}" type="pres">
      <dgm:prSet presAssocID="{964CCC44-4645-4F81-BDBF-946C9B6969BC}" presName="quadrantPlaceholder" presStyleCnt="0"/>
      <dgm:spPr/>
    </dgm:pt>
    <dgm:pt modelId="{38E6000A-1730-4873-9105-CA5CCF755461}" type="pres">
      <dgm:prSet presAssocID="{964CCC44-4645-4F81-BDBF-946C9B6969BC}" presName="center1" presStyleLbl="fgShp" presStyleIdx="0" presStyleCnt="2"/>
      <dgm:spPr/>
    </dgm:pt>
    <dgm:pt modelId="{90664400-A70F-41CF-9768-39D435EE1AED}" type="pres">
      <dgm:prSet presAssocID="{964CCC44-4645-4F81-BDBF-946C9B6969BC}" presName="center2" presStyleLbl="fgShp" presStyleIdx="1" presStyleCnt="2"/>
      <dgm:spPr/>
    </dgm:pt>
  </dgm:ptLst>
  <dgm:cxnLst>
    <dgm:cxn modelId="{62E31BE3-7746-4667-A400-2F8D853A881B}" type="presOf" srcId="{964CCC44-4645-4F81-BDBF-946C9B6969BC}" destId="{BDF3BF06-027F-4C2D-BAC0-C6F1757782A6}" srcOrd="0" destOrd="0" presId="urn:microsoft.com/office/officeart/2005/8/layout/cycle4#1"/>
    <dgm:cxn modelId="{4A86584C-D411-481B-9CD9-37CF7D59AA7D}" srcId="{964CCC44-4645-4F81-BDBF-946C9B6969BC}" destId="{7A20814B-F878-44DB-BE3E-4E3DECFE513D}" srcOrd="0" destOrd="0" parTransId="{90D1C669-D6B1-46EE-8BD2-7B75BA3FD488}" sibTransId="{195B17FF-6BB2-4120-9BD0-AF0A01DFA777}"/>
    <dgm:cxn modelId="{18022033-DF1B-4FA7-A2DD-74A57F9174CB}" type="presOf" srcId="{4F08F934-D167-41BB-B449-D28AFA3E6A1D}" destId="{72EB7A14-A923-433C-8BC5-4FF8A167D589}" srcOrd="0" destOrd="0" presId="urn:microsoft.com/office/officeart/2005/8/layout/cycle4#1"/>
    <dgm:cxn modelId="{C8F10413-36D9-42FE-A2D2-7BD01DF2B2CE}" type="presOf" srcId="{5C140D2E-640E-43E2-8A03-A9124360E9F0}" destId="{A7D5E140-87B2-4E10-822A-E4A49E67096C}" srcOrd="0" destOrd="0" presId="urn:microsoft.com/office/officeart/2005/8/layout/cycle4#1"/>
    <dgm:cxn modelId="{9287E013-82DA-4FAE-BB89-5985DE7B67AE}" type="presOf" srcId="{5F14274C-0FE8-4308-A59A-91433CE578D1}" destId="{202DEDB0-F32D-4CE9-B8F9-54A0861DEFEC}" srcOrd="0" destOrd="0" presId="urn:microsoft.com/office/officeart/2005/8/layout/cycle4#1"/>
    <dgm:cxn modelId="{49B4941E-F79D-4137-A106-B2D4AB21179E}" type="presOf" srcId="{7A20814B-F878-44DB-BE3E-4E3DECFE513D}" destId="{4583C470-F6B7-404E-8CB5-00C034ABE5BB}" srcOrd="0" destOrd="0" presId="urn:microsoft.com/office/officeart/2005/8/layout/cycle4#1"/>
    <dgm:cxn modelId="{962751A2-E1A1-4C9B-BE4E-027B96054916}" type="presOf" srcId="{4F08F934-D167-41BB-B449-D28AFA3E6A1D}" destId="{AA21218A-8F39-4C52-BC65-D04A094BD617}" srcOrd="1" destOrd="0" presId="urn:microsoft.com/office/officeart/2005/8/layout/cycle4#1"/>
    <dgm:cxn modelId="{05F3D6EA-AA3B-4BBC-802B-FDF233E5751C}" type="presOf" srcId="{CAFE40C9-1647-449E-8465-15D2B39FC5FF}" destId="{20C80E7D-F6D5-457D-ADDA-28F12BEF1508}" srcOrd="0" destOrd="0" presId="urn:microsoft.com/office/officeart/2005/8/layout/cycle4#1"/>
    <dgm:cxn modelId="{B8663069-C0A5-4D69-9FBC-5D45F1D2DD0A}" srcId="{964CCC44-4645-4F81-BDBF-946C9B6969BC}" destId="{5F14274C-0FE8-4308-A59A-91433CE578D1}" srcOrd="1" destOrd="0" parTransId="{3C69FAA8-F975-4AE9-8E02-2DD29315F9C2}" sibTransId="{B481D0BC-DBCD-414D-8A5D-C006F0626F95}"/>
    <dgm:cxn modelId="{E136D6D4-9BD5-44CB-A9AE-922DB3505A65}" srcId="{5F14274C-0FE8-4308-A59A-91433CE578D1}" destId="{4F08F934-D167-41BB-B449-D28AFA3E6A1D}" srcOrd="0" destOrd="0" parTransId="{7BCCF08F-AF0C-4927-B24B-965788C55DD3}" sibTransId="{5716274A-F672-4DF9-8748-CA2867EF9AC0}"/>
    <dgm:cxn modelId="{D310B230-75A3-4A63-9574-07D0FCC49BCF}" srcId="{964CCC44-4645-4F81-BDBF-946C9B6969BC}" destId="{5C140D2E-640E-43E2-8A03-A9124360E9F0}" srcOrd="2" destOrd="0" parTransId="{F2332E2E-B310-4F61-AFC4-0EF083686C0A}" sibTransId="{BE9DFBB7-1B50-4C09-875E-C7CDEB971546}"/>
    <dgm:cxn modelId="{DC8D60ED-6A79-48CA-8389-65AEF9433D84}" srcId="{964CCC44-4645-4F81-BDBF-946C9B6969BC}" destId="{CAFE40C9-1647-449E-8465-15D2B39FC5FF}" srcOrd="3" destOrd="0" parTransId="{4BC0453C-8016-4A1E-8ADB-07E097AC6A42}" sibTransId="{65936F8D-0AD9-4289-BBEE-97295724B0CF}"/>
    <dgm:cxn modelId="{4CEC769A-E16E-4E03-9881-AD0E940E13AB}" type="presParOf" srcId="{BDF3BF06-027F-4C2D-BAC0-C6F1757782A6}" destId="{AC22A757-1BB0-4E9C-86BC-7FD8CD26B2ED}" srcOrd="0" destOrd="0" presId="urn:microsoft.com/office/officeart/2005/8/layout/cycle4#1"/>
    <dgm:cxn modelId="{1804ADA8-0B37-47DD-B4E3-39A5FF30FE59}" type="presParOf" srcId="{AC22A757-1BB0-4E9C-86BC-7FD8CD26B2ED}" destId="{F17CAAED-2104-4A3C-9256-2D3E017720C4}" srcOrd="0" destOrd="0" presId="urn:microsoft.com/office/officeart/2005/8/layout/cycle4#1"/>
    <dgm:cxn modelId="{FA784F23-B7EA-401D-9125-FA902139CEE3}" type="presParOf" srcId="{F17CAAED-2104-4A3C-9256-2D3E017720C4}" destId="{72EB7A14-A923-433C-8BC5-4FF8A167D589}" srcOrd="0" destOrd="0" presId="urn:microsoft.com/office/officeart/2005/8/layout/cycle4#1"/>
    <dgm:cxn modelId="{48E23D83-6BD7-4B6E-AE3E-F52E6383A749}" type="presParOf" srcId="{F17CAAED-2104-4A3C-9256-2D3E017720C4}" destId="{AA21218A-8F39-4C52-BC65-D04A094BD617}" srcOrd="1" destOrd="0" presId="urn:microsoft.com/office/officeart/2005/8/layout/cycle4#1"/>
    <dgm:cxn modelId="{90535B2B-9B31-42AF-A124-81EC31B95AC4}" type="presParOf" srcId="{AC22A757-1BB0-4E9C-86BC-7FD8CD26B2ED}" destId="{0EA2C7E1-1095-46BB-B41A-A27698C48D1E}" srcOrd="1" destOrd="0" presId="urn:microsoft.com/office/officeart/2005/8/layout/cycle4#1"/>
    <dgm:cxn modelId="{93366179-AB83-4F67-B5E8-EC71FD0E8049}" type="presParOf" srcId="{BDF3BF06-027F-4C2D-BAC0-C6F1757782A6}" destId="{0A371C74-E52E-4637-A38E-D2E5BF0FD368}" srcOrd="1" destOrd="0" presId="urn:microsoft.com/office/officeart/2005/8/layout/cycle4#1"/>
    <dgm:cxn modelId="{A617B181-02E8-4D63-8CDE-26865054148C}" type="presParOf" srcId="{0A371C74-E52E-4637-A38E-D2E5BF0FD368}" destId="{4583C470-F6B7-404E-8CB5-00C034ABE5BB}" srcOrd="0" destOrd="0" presId="urn:microsoft.com/office/officeart/2005/8/layout/cycle4#1"/>
    <dgm:cxn modelId="{2ECDBAE7-0800-4D4F-8F13-1B06982F8716}" type="presParOf" srcId="{0A371C74-E52E-4637-A38E-D2E5BF0FD368}" destId="{202DEDB0-F32D-4CE9-B8F9-54A0861DEFEC}" srcOrd="1" destOrd="0" presId="urn:microsoft.com/office/officeart/2005/8/layout/cycle4#1"/>
    <dgm:cxn modelId="{6C904C1C-ACDA-478C-BA61-FACC88823BBE}" type="presParOf" srcId="{0A371C74-E52E-4637-A38E-D2E5BF0FD368}" destId="{A7D5E140-87B2-4E10-822A-E4A49E67096C}" srcOrd="2" destOrd="0" presId="urn:microsoft.com/office/officeart/2005/8/layout/cycle4#1"/>
    <dgm:cxn modelId="{4818794D-0724-44A2-8B39-62E18D398528}" type="presParOf" srcId="{0A371C74-E52E-4637-A38E-D2E5BF0FD368}" destId="{20C80E7D-F6D5-457D-ADDA-28F12BEF1508}" srcOrd="3" destOrd="0" presId="urn:microsoft.com/office/officeart/2005/8/layout/cycle4#1"/>
    <dgm:cxn modelId="{2FD1B4A7-4966-4AB8-8C6F-ADC0FBD3A94C}" type="presParOf" srcId="{0A371C74-E52E-4637-A38E-D2E5BF0FD368}" destId="{042A0936-F4B3-4B33-AF55-CC3EF858DB6A}" srcOrd="4" destOrd="0" presId="urn:microsoft.com/office/officeart/2005/8/layout/cycle4#1"/>
    <dgm:cxn modelId="{FB364B4B-3603-43ED-AA57-A1465BDFEAB5}" type="presParOf" srcId="{BDF3BF06-027F-4C2D-BAC0-C6F1757782A6}" destId="{38E6000A-1730-4873-9105-CA5CCF755461}" srcOrd="2" destOrd="0" presId="urn:microsoft.com/office/officeart/2005/8/layout/cycle4#1"/>
    <dgm:cxn modelId="{57F886FA-7645-4EE7-A2AB-C6689213978F}" type="presParOf" srcId="{BDF3BF06-027F-4C2D-BAC0-C6F1757782A6}" destId="{90664400-A70F-41CF-9768-39D435EE1AE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4CCC44-4645-4F81-BDBF-946C9B6969BC}" type="doc">
      <dgm:prSet loTypeId="urn:microsoft.com/office/officeart/2005/8/layout/cycle4#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SG"/>
        </a:p>
      </dgm:t>
    </dgm:pt>
    <dgm:pt modelId="{7A20814B-F878-44DB-BE3E-4E3DECFE513D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endParaRPr lang="en-SG" dirty="0"/>
        </a:p>
      </dgm:t>
    </dgm:pt>
    <dgm:pt modelId="{90D1C669-D6B1-46EE-8BD2-7B75BA3FD488}" type="parTrans" cxnId="{4A86584C-D411-481B-9CD9-37CF7D59AA7D}">
      <dgm:prSet/>
      <dgm:spPr/>
      <dgm:t>
        <a:bodyPr/>
        <a:lstStyle/>
        <a:p>
          <a:endParaRPr lang="en-SG"/>
        </a:p>
      </dgm:t>
    </dgm:pt>
    <dgm:pt modelId="{195B17FF-6BB2-4120-9BD0-AF0A01DFA777}" type="sibTrans" cxnId="{4A86584C-D411-481B-9CD9-37CF7D59AA7D}">
      <dgm:prSet/>
      <dgm:spPr/>
      <dgm:t>
        <a:bodyPr/>
        <a:lstStyle/>
        <a:p>
          <a:endParaRPr lang="en-SG"/>
        </a:p>
      </dgm:t>
    </dgm:pt>
    <dgm:pt modelId="{5F14274C-0FE8-4308-A59A-91433CE578D1}">
      <dgm:prSet phldrT="[Text]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DISOBEDIENT ONES</a:t>
          </a:r>
        </a:p>
        <a:p>
          <a:r>
            <a:rPr lang="en-SG" b="1" dirty="0" smtClean="0">
              <a:solidFill>
                <a:schemeClr val="bg1"/>
              </a:solidFill>
            </a:rPr>
            <a:t>(Obstinate against the Father’s Will)</a:t>
          </a:r>
          <a:endParaRPr lang="en-SG" b="1" dirty="0">
            <a:solidFill>
              <a:schemeClr val="bg1"/>
            </a:solidFill>
          </a:endParaRPr>
        </a:p>
      </dgm:t>
    </dgm:pt>
    <dgm:pt modelId="{3C69FAA8-F975-4AE9-8E02-2DD29315F9C2}" type="parTrans" cxnId="{B8663069-C0A5-4D69-9FBC-5D45F1D2DD0A}">
      <dgm:prSet/>
      <dgm:spPr/>
      <dgm:t>
        <a:bodyPr/>
        <a:lstStyle/>
        <a:p>
          <a:endParaRPr lang="en-SG"/>
        </a:p>
      </dgm:t>
    </dgm:pt>
    <dgm:pt modelId="{B481D0BC-DBCD-414D-8A5D-C006F0626F95}" type="sibTrans" cxnId="{B8663069-C0A5-4D69-9FBC-5D45F1D2DD0A}">
      <dgm:prSet/>
      <dgm:spPr/>
      <dgm:t>
        <a:bodyPr/>
        <a:lstStyle/>
        <a:p>
          <a:endParaRPr lang="en-SG"/>
        </a:p>
      </dgm:t>
    </dgm:pt>
    <dgm:pt modelId="{4F08F934-D167-41BB-B449-D28AFA3E6A1D}">
      <dgm:prSet phldrT="[Text]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SG" dirty="0" smtClean="0"/>
            <a:t>Walk as obedient children</a:t>
          </a:r>
          <a:endParaRPr lang="en-SG" dirty="0"/>
        </a:p>
      </dgm:t>
    </dgm:pt>
    <dgm:pt modelId="{7BCCF08F-AF0C-4927-B24B-965788C55DD3}" type="parTrans" cxnId="{E136D6D4-9BD5-44CB-A9AE-922DB3505A65}">
      <dgm:prSet/>
      <dgm:spPr/>
      <dgm:t>
        <a:bodyPr/>
        <a:lstStyle/>
        <a:p>
          <a:endParaRPr lang="en-SG"/>
        </a:p>
      </dgm:t>
    </dgm:pt>
    <dgm:pt modelId="{5716274A-F672-4DF9-8748-CA2867EF9AC0}" type="sibTrans" cxnId="{E136D6D4-9BD5-44CB-A9AE-922DB3505A65}">
      <dgm:prSet/>
      <dgm:spPr/>
      <dgm:t>
        <a:bodyPr/>
        <a:lstStyle/>
        <a:p>
          <a:endParaRPr lang="en-SG"/>
        </a:p>
      </dgm:t>
    </dgm:pt>
    <dgm:pt modelId="{5C140D2E-640E-43E2-8A03-A9124360E9F0}">
      <dgm:prSet phldrT="[Text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UNFRUITFUL ONES</a:t>
          </a:r>
        </a:p>
        <a:p>
          <a:r>
            <a:rPr lang="en-SG" b="1" dirty="0" smtClean="0">
              <a:solidFill>
                <a:schemeClr val="bg1"/>
              </a:solidFill>
            </a:rPr>
            <a:t>(Not bearing Kingdom Fruit)</a:t>
          </a:r>
          <a:endParaRPr lang="en-SG" b="1" dirty="0">
            <a:solidFill>
              <a:schemeClr val="bg1"/>
            </a:solidFill>
          </a:endParaRPr>
        </a:p>
      </dgm:t>
    </dgm:pt>
    <dgm:pt modelId="{F2332E2E-B310-4F61-AFC4-0EF083686C0A}" type="parTrans" cxnId="{D310B230-75A3-4A63-9574-07D0FCC49BCF}">
      <dgm:prSet/>
      <dgm:spPr/>
      <dgm:t>
        <a:bodyPr/>
        <a:lstStyle/>
        <a:p>
          <a:endParaRPr lang="en-SG"/>
        </a:p>
      </dgm:t>
    </dgm:pt>
    <dgm:pt modelId="{BE9DFBB7-1B50-4C09-875E-C7CDEB971546}" type="sibTrans" cxnId="{D310B230-75A3-4A63-9574-07D0FCC49BCF}">
      <dgm:prSet/>
      <dgm:spPr/>
      <dgm:t>
        <a:bodyPr/>
        <a:lstStyle/>
        <a:p>
          <a:endParaRPr lang="en-SG"/>
        </a:p>
      </dgm:t>
    </dgm:pt>
    <dgm:pt modelId="{CAFE40C9-1647-449E-8465-15D2B39FC5FF}">
      <dgm:prSet phldrT="[Text]"/>
      <dgm:spPr/>
      <dgm:t>
        <a:bodyPr/>
        <a:lstStyle/>
        <a:p>
          <a:endParaRPr lang="en-SG" dirty="0"/>
        </a:p>
      </dgm:t>
    </dgm:pt>
    <dgm:pt modelId="{4BC0453C-8016-4A1E-8ADB-07E097AC6A42}" type="parTrans" cxnId="{DC8D60ED-6A79-48CA-8389-65AEF9433D84}">
      <dgm:prSet/>
      <dgm:spPr/>
      <dgm:t>
        <a:bodyPr/>
        <a:lstStyle/>
        <a:p>
          <a:endParaRPr lang="en-SG"/>
        </a:p>
      </dgm:t>
    </dgm:pt>
    <dgm:pt modelId="{65936F8D-0AD9-4289-BBEE-97295724B0CF}" type="sibTrans" cxnId="{DC8D60ED-6A79-48CA-8389-65AEF9433D84}">
      <dgm:prSet/>
      <dgm:spPr/>
      <dgm:t>
        <a:bodyPr/>
        <a:lstStyle/>
        <a:p>
          <a:endParaRPr lang="en-SG"/>
        </a:p>
      </dgm:t>
    </dgm:pt>
    <dgm:pt modelId="{53BC539C-D6B8-43DC-99D0-60C99AEEC048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endParaRPr lang="en-SG" dirty="0"/>
        </a:p>
      </dgm:t>
    </dgm:pt>
    <dgm:pt modelId="{B0BDBFBD-B164-4B16-8FC7-12E3A70B37F1}" type="parTrans" cxnId="{0DF5C4A8-83A3-4C48-AE2C-0D4B70151D41}">
      <dgm:prSet/>
      <dgm:spPr/>
      <dgm:t>
        <a:bodyPr/>
        <a:lstStyle/>
        <a:p>
          <a:endParaRPr lang="en-SG"/>
        </a:p>
      </dgm:t>
    </dgm:pt>
    <dgm:pt modelId="{BC085C41-25BE-4E9F-B5C4-A31A9920887E}" type="sibTrans" cxnId="{0DF5C4A8-83A3-4C48-AE2C-0D4B70151D41}">
      <dgm:prSet/>
      <dgm:spPr/>
      <dgm:t>
        <a:bodyPr/>
        <a:lstStyle/>
        <a:p>
          <a:endParaRPr lang="en-SG"/>
        </a:p>
      </dgm:t>
    </dgm:pt>
    <dgm:pt modelId="{A7ECB7BE-B17B-4155-B3E5-6F275EBF61B3}">
      <dgm:prSet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dirty="0" smtClean="0"/>
            <a:t>Walk as fruitful children</a:t>
          </a:r>
          <a:endParaRPr lang="en-SG" dirty="0"/>
        </a:p>
      </dgm:t>
    </dgm:pt>
    <dgm:pt modelId="{DF4CBA9F-177E-4E73-9CE8-AC08F40E092B}" type="parTrans" cxnId="{A2D86825-C997-4933-9723-E6210F7C12FA}">
      <dgm:prSet/>
      <dgm:spPr/>
      <dgm:t>
        <a:bodyPr/>
        <a:lstStyle/>
        <a:p>
          <a:endParaRPr lang="en-SG"/>
        </a:p>
      </dgm:t>
    </dgm:pt>
    <dgm:pt modelId="{3778E922-990E-4756-A643-73E93070454D}" type="sibTrans" cxnId="{A2D86825-C997-4933-9723-E6210F7C12FA}">
      <dgm:prSet/>
      <dgm:spPr/>
      <dgm:t>
        <a:bodyPr/>
        <a:lstStyle/>
        <a:p>
          <a:endParaRPr lang="en-SG"/>
        </a:p>
      </dgm:t>
    </dgm:pt>
    <dgm:pt modelId="{BDF3BF06-027F-4C2D-BAC0-C6F1757782A6}" type="pres">
      <dgm:prSet presAssocID="{964CCC44-4645-4F81-BDBF-946C9B6969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AC22A757-1BB0-4E9C-86BC-7FD8CD26B2ED}" type="pres">
      <dgm:prSet presAssocID="{964CCC44-4645-4F81-BDBF-946C9B6969BC}" presName="children" presStyleCnt="0"/>
      <dgm:spPr/>
    </dgm:pt>
    <dgm:pt modelId="{F17CAAED-2104-4A3C-9256-2D3E017720C4}" type="pres">
      <dgm:prSet presAssocID="{964CCC44-4645-4F81-BDBF-946C9B6969BC}" presName="child2group" presStyleCnt="0"/>
      <dgm:spPr/>
    </dgm:pt>
    <dgm:pt modelId="{72EB7A14-A923-433C-8BC5-4FF8A167D589}" type="pres">
      <dgm:prSet presAssocID="{964CCC44-4645-4F81-BDBF-946C9B6969BC}" presName="child2" presStyleLbl="bgAcc1" presStyleIdx="0" presStyleCnt="2"/>
      <dgm:spPr/>
      <dgm:t>
        <a:bodyPr/>
        <a:lstStyle/>
        <a:p>
          <a:endParaRPr lang="en-SG"/>
        </a:p>
      </dgm:t>
    </dgm:pt>
    <dgm:pt modelId="{AA21218A-8F39-4C52-BC65-D04A094BD617}" type="pres">
      <dgm:prSet presAssocID="{964CCC44-4645-4F81-BDBF-946C9B6969BC}" presName="child2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7768173-8890-4727-9230-8E79BA2D5712}" type="pres">
      <dgm:prSet presAssocID="{964CCC44-4645-4F81-BDBF-946C9B6969BC}" presName="child3group" presStyleCnt="0"/>
      <dgm:spPr/>
    </dgm:pt>
    <dgm:pt modelId="{962B7186-1C7A-4E33-BEE0-E0FA7F90E8F5}" type="pres">
      <dgm:prSet presAssocID="{964CCC44-4645-4F81-BDBF-946C9B6969BC}" presName="child3" presStyleLbl="bgAcc1" presStyleIdx="1" presStyleCnt="2" custLinFactNeighborX="16"/>
      <dgm:spPr/>
      <dgm:t>
        <a:bodyPr/>
        <a:lstStyle/>
        <a:p>
          <a:endParaRPr lang="en-SG"/>
        </a:p>
      </dgm:t>
    </dgm:pt>
    <dgm:pt modelId="{B40F1D86-CD23-40E3-95EE-14E63F99BA58}" type="pres">
      <dgm:prSet presAssocID="{964CCC44-4645-4F81-BDBF-946C9B6969BC}" presName="child3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EA2C7E1-1095-46BB-B41A-A27698C48D1E}" type="pres">
      <dgm:prSet presAssocID="{964CCC44-4645-4F81-BDBF-946C9B6969BC}" presName="childPlaceholder" presStyleCnt="0"/>
      <dgm:spPr/>
    </dgm:pt>
    <dgm:pt modelId="{0A371C74-E52E-4637-A38E-D2E5BF0FD368}" type="pres">
      <dgm:prSet presAssocID="{964CCC44-4645-4F81-BDBF-946C9B6969BC}" presName="circle" presStyleCnt="0"/>
      <dgm:spPr/>
    </dgm:pt>
    <dgm:pt modelId="{4583C470-F6B7-404E-8CB5-00C034ABE5BB}" type="pres">
      <dgm:prSet presAssocID="{964CCC44-4645-4F81-BDBF-946C9B6969B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2DEDB0-F32D-4CE9-B8F9-54A0861DEFEC}" type="pres">
      <dgm:prSet presAssocID="{964CCC44-4645-4F81-BDBF-946C9B6969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7D5E140-87B2-4E10-822A-E4A49E67096C}" type="pres">
      <dgm:prSet presAssocID="{964CCC44-4645-4F81-BDBF-946C9B6969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C80E7D-F6D5-457D-ADDA-28F12BEF1508}" type="pres">
      <dgm:prSet presAssocID="{964CCC44-4645-4F81-BDBF-946C9B6969B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42A0936-F4B3-4B33-AF55-CC3EF858DB6A}" type="pres">
      <dgm:prSet presAssocID="{964CCC44-4645-4F81-BDBF-946C9B6969BC}" presName="quadrantPlaceholder" presStyleCnt="0"/>
      <dgm:spPr/>
    </dgm:pt>
    <dgm:pt modelId="{38E6000A-1730-4873-9105-CA5CCF755461}" type="pres">
      <dgm:prSet presAssocID="{964CCC44-4645-4F81-BDBF-946C9B6969BC}" presName="center1" presStyleLbl="fgShp" presStyleIdx="0" presStyleCnt="2"/>
      <dgm:spPr/>
    </dgm:pt>
    <dgm:pt modelId="{90664400-A70F-41CF-9768-39D435EE1AED}" type="pres">
      <dgm:prSet presAssocID="{964CCC44-4645-4F81-BDBF-946C9B6969BC}" presName="center2" presStyleLbl="fgShp" presStyleIdx="1" presStyleCnt="2"/>
      <dgm:spPr/>
    </dgm:pt>
  </dgm:ptLst>
  <dgm:cxnLst>
    <dgm:cxn modelId="{4A86584C-D411-481B-9CD9-37CF7D59AA7D}" srcId="{964CCC44-4645-4F81-BDBF-946C9B6969BC}" destId="{7A20814B-F878-44DB-BE3E-4E3DECFE513D}" srcOrd="0" destOrd="0" parTransId="{90D1C669-D6B1-46EE-8BD2-7B75BA3FD488}" sibTransId="{195B17FF-6BB2-4120-9BD0-AF0A01DFA777}"/>
    <dgm:cxn modelId="{8E95D069-3FF1-415B-94E9-2F4E9ADC8A60}" type="presOf" srcId="{A7ECB7BE-B17B-4155-B3E5-6F275EBF61B3}" destId="{B40F1D86-CD23-40E3-95EE-14E63F99BA58}" srcOrd="1" destOrd="0" presId="urn:microsoft.com/office/officeart/2005/8/layout/cycle4#2"/>
    <dgm:cxn modelId="{973644CC-3657-4A50-8786-9F7F787735CE}" type="presOf" srcId="{A7ECB7BE-B17B-4155-B3E5-6F275EBF61B3}" destId="{962B7186-1C7A-4E33-BEE0-E0FA7F90E8F5}" srcOrd="0" destOrd="0" presId="urn:microsoft.com/office/officeart/2005/8/layout/cycle4#2"/>
    <dgm:cxn modelId="{8A2D521A-517B-4865-AD2B-8DD287E6B35F}" type="presOf" srcId="{4F08F934-D167-41BB-B449-D28AFA3E6A1D}" destId="{72EB7A14-A923-433C-8BC5-4FF8A167D589}" srcOrd="0" destOrd="0" presId="urn:microsoft.com/office/officeart/2005/8/layout/cycle4#2"/>
    <dgm:cxn modelId="{CB503716-9363-47CB-B511-E922E81E04B1}" type="presOf" srcId="{53BC539C-D6B8-43DC-99D0-60C99AEEC048}" destId="{20C80E7D-F6D5-457D-ADDA-28F12BEF1508}" srcOrd="0" destOrd="0" presId="urn:microsoft.com/office/officeart/2005/8/layout/cycle4#2"/>
    <dgm:cxn modelId="{A2D86825-C997-4933-9723-E6210F7C12FA}" srcId="{5C140D2E-640E-43E2-8A03-A9124360E9F0}" destId="{A7ECB7BE-B17B-4155-B3E5-6F275EBF61B3}" srcOrd="0" destOrd="0" parTransId="{DF4CBA9F-177E-4E73-9CE8-AC08F40E092B}" sibTransId="{3778E922-990E-4756-A643-73E93070454D}"/>
    <dgm:cxn modelId="{AFECEC28-21D9-4192-9C76-6036C984E487}" type="presOf" srcId="{964CCC44-4645-4F81-BDBF-946C9B6969BC}" destId="{BDF3BF06-027F-4C2D-BAC0-C6F1757782A6}" srcOrd="0" destOrd="0" presId="urn:microsoft.com/office/officeart/2005/8/layout/cycle4#2"/>
    <dgm:cxn modelId="{CE3B7781-6690-49A7-BDF1-AC6ED003BCF4}" type="presOf" srcId="{5C140D2E-640E-43E2-8A03-A9124360E9F0}" destId="{A7D5E140-87B2-4E10-822A-E4A49E67096C}" srcOrd="0" destOrd="0" presId="urn:microsoft.com/office/officeart/2005/8/layout/cycle4#2"/>
    <dgm:cxn modelId="{B779102A-710A-42F2-9548-56373EB2713D}" type="presOf" srcId="{4F08F934-D167-41BB-B449-D28AFA3E6A1D}" destId="{AA21218A-8F39-4C52-BC65-D04A094BD617}" srcOrd="1" destOrd="0" presId="urn:microsoft.com/office/officeart/2005/8/layout/cycle4#2"/>
    <dgm:cxn modelId="{1DDC9C69-2E59-422E-8516-1D1EC73B31CD}" type="presOf" srcId="{7A20814B-F878-44DB-BE3E-4E3DECFE513D}" destId="{4583C470-F6B7-404E-8CB5-00C034ABE5BB}" srcOrd="0" destOrd="0" presId="urn:microsoft.com/office/officeart/2005/8/layout/cycle4#2"/>
    <dgm:cxn modelId="{0DF5C4A8-83A3-4C48-AE2C-0D4B70151D41}" srcId="{964CCC44-4645-4F81-BDBF-946C9B6969BC}" destId="{53BC539C-D6B8-43DC-99D0-60C99AEEC048}" srcOrd="3" destOrd="0" parTransId="{B0BDBFBD-B164-4B16-8FC7-12E3A70B37F1}" sibTransId="{BC085C41-25BE-4E9F-B5C4-A31A9920887E}"/>
    <dgm:cxn modelId="{B8663069-C0A5-4D69-9FBC-5D45F1D2DD0A}" srcId="{964CCC44-4645-4F81-BDBF-946C9B6969BC}" destId="{5F14274C-0FE8-4308-A59A-91433CE578D1}" srcOrd="1" destOrd="0" parTransId="{3C69FAA8-F975-4AE9-8E02-2DD29315F9C2}" sibTransId="{B481D0BC-DBCD-414D-8A5D-C006F0626F95}"/>
    <dgm:cxn modelId="{B5DD0EEE-597F-47D1-92C8-346803EF59A7}" type="presOf" srcId="{5F14274C-0FE8-4308-A59A-91433CE578D1}" destId="{202DEDB0-F32D-4CE9-B8F9-54A0861DEFEC}" srcOrd="0" destOrd="0" presId="urn:microsoft.com/office/officeart/2005/8/layout/cycle4#2"/>
    <dgm:cxn modelId="{E136D6D4-9BD5-44CB-A9AE-922DB3505A65}" srcId="{5F14274C-0FE8-4308-A59A-91433CE578D1}" destId="{4F08F934-D167-41BB-B449-D28AFA3E6A1D}" srcOrd="0" destOrd="0" parTransId="{7BCCF08F-AF0C-4927-B24B-965788C55DD3}" sibTransId="{5716274A-F672-4DF9-8748-CA2867EF9AC0}"/>
    <dgm:cxn modelId="{D310B230-75A3-4A63-9574-07D0FCC49BCF}" srcId="{964CCC44-4645-4F81-BDBF-946C9B6969BC}" destId="{5C140D2E-640E-43E2-8A03-A9124360E9F0}" srcOrd="2" destOrd="0" parTransId="{F2332E2E-B310-4F61-AFC4-0EF083686C0A}" sibTransId="{BE9DFBB7-1B50-4C09-875E-C7CDEB971546}"/>
    <dgm:cxn modelId="{DC8D60ED-6A79-48CA-8389-65AEF9433D84}" srcId="{964CCC44-4645-4F81-BDBF-946C9B6969BC}" destId="{CAFE40C9-1647-449E-8465-15D2B39FC5FF}" srcOrd="4" destOrd="0" parTransId="{4BC0453C-8016-4A1E-8ADB-07E097AC6A42}" sibTransId="{65936F8D-0AD9-4289-BBEE-97295724B0CF}"/>
    <dgm:cxn modelId="{605A4544-8122-43C0-95F1-F7D6890AEA80}" type="presParOf" srcId="{BDF3BF06-027F-4C2D-BAC0-C6F1757782A6}" destId="{AC22A757-1BB0-4E9C-86BC-7FD8CD26B2ED}" srcOrd="0" destOrd="0" presId="urn:microsoft.com/office/officeart/2005/8/layout/cycle4#2"/>
    <dgm:cxn modelId="{91BC9BAE-7263-4F2D-91B1-4C523015C278}" type="presParOf" srcId="{AC22A757-1BB0-4E9C-86BC-7FD8CD26B2ED}" destId="{F17CAAED-2104-4A3C-9256-2D3E017720C4}" srcOrd="0" destOrd="0" presId="urn:microsoft.com/office/officeart/2005/8/layout/cycle4#2"/>
    <dgm:cxn modelId="{C478247F-5957-48B0-8C93-809BDADB47B5}" type="presParOf" srcId="{F17CAAED-2104-4A3C-9256-2D3E017720C4}" destId="{72EB7A14-A923-433C-8BC5-4FF8A167D589}" srcOrd="0" destOrd="0" presId="urn:microsoft.com/office/officeart/2005/8/layout/cycle4#2"/>
    <dgm:cxn modelId="{F879A64A-C5E0-4739-B63B-18FD519074FA}" type="presParOf" srcId="{F17CAAED-2104-4A3C-9256-2D3E017720C4}" destId="{AA21218A-8F39-4C52-BC65-D04A094BD617}" srcOrd="1" destOrd="0" presId="urn:microsoft.com/office/officeart/2005/8/layout/cycle4#2"/>
    <dgm:cxn modelId="{B92E5E70-ABB7-4E2F-BA4D-1B23BC469FCC}" type="presParOf" srcId="{AC22A757-1BB0-4E9C-86BC-7FD8CD26B2ED}" destId="{47768173-8890-4727-9230-8E79BA2D5712}" srcOrd="1" destOrd="0" presId="urn:microsoft.com/office/officeart/2005/8/layout/cycle4#2"/>
    <dgm:cxn modelId="{C0B6BF80-6119-412A-B340-65C92755A9DF}" type="presParOf" srcId="{47768173-8890-4727-9230-8E79BA2D5712}" destId="{962B7186-1C7A-4E33-BEE0-E0FA7F90E8F5}" srcOrd="0" destOrd="0" presId="urn:microsoft.com/office/officeart/2005/8/layout/cycle4#2"/>
    <dgm:cxn modelId="{8C49C5C7-0994-438C-95E2-77298458304C}" type="presParOf" srcId="{47768173-8890-4727-9230-8E79BA2D5712}" destId="{B40F1D86-CD23-40E3-95EE-14E63F99BA58}" srcOrd="1" destOrd="0" presId="urn:microsoft.com/office/officeart/2005/8/layout/cycle4#2"/>
    <dgm:cxn modelId="{AD57E62D-B3A4-483C-820D-3A63869EE1AD}" type="presParOf" srcId="{AC22A757-1BB0-4E9C-86BC-7FD8CD26B2ED}" destId="{0EA2C7E1-1095-46BB-B41A-A27698C48D1E}" srcOrd="2" destOrd="0" presId="urn:microsoft.com/office/officeart/2005/8/layout/cycle4#2"/>
    <dgm:cxn modelId="{14CB86AE-E161-454D-ABF0-72719684B09F}" type="presParOf" srcId="{BDF3BF06-027F-4C2D-BAC0-C6F1757782A6}" destId="{0A371C74-E52E-4637-A38E-D2E5BF0FD368}" srcOrd="1" destOrd="0" presId="urn:microsoft.com/office/officeart/2005/8/layout/cycle4#2"/>
    <dgm:cxn modelId="{C910A110-6579-4F87-9392-F4D09F278C7F}" type="presParOf" srcId="{0A371C74-E52E-4637-A38E-D2E5BF0FD368}" destId="{4583C470-F6B7-404E-8CB5-00C034ABE5BB}" srcOrd="0" destOrd="0" presId="urn:microsoft.com/office/officeart/2005/8/layout/cycle4#2"/>
    <dgm:cxn modelId="{364A6FDA-7B15-4D04-B008-685740A791E7}" type="presParOf" srcId="{0A371C74-E52E-4637-A38E-D2E5BF0FD368}" destId="{202DEDB0-F32D-4CE9-B8F9-54A0861DEFEC}" srcOrd="1" destOrd="0" presId="urn:microsoft.com/office/officeart/2005/8/layout/cycle4#2"/>
    <dgm:cxn modelId="{20DBA004-B2F3-4592-ACBB-FFC9577A5090}" type="presParOf" srcId="{0A371C74-E52E-4637-A38E-D2E5BF0FD368}" destId="{A7D5E140-87B2-4E10-822A-E4A49E67096C}" srcOrd="2" destOrd="0" presId="urn:microsoft.com/office/officeart/2005/8/layout/cycle4#2"/>
    <dgm:cxn modelId="{85696973-E59E-427D-A730-55E815BA35AF}" type="presParOf" srcId="{0A371C74-E52E-4637-A38E-D2E5BF0FD368}" destId="{20C80E7D-F6D5-457D-ADDA-28F12BEF1508}" srcOrd="3" destOrd="0" presId="urn:microsoft.com/office/officeart/2005/8/layout/cycle4#2"/>
    <dgm:cxn modelId="{D0F82037-B2E2-4384-B74A-FC269F7F30D7}" type="presParOf" srcId="{0A371C74-E52E-4637-A38E-D2E5BF0FD368}" destId="{042A0936-F4B3-4B33-AF55-CC3EF858DB6A}" srcOrd="4" destOrd="0" presId="urn:microsoft.com/office/officeart/2005/8/layout/cycle4#2"/>
    <dgm:cxn modelId="{6582D6C1-E8FB-4857-A803-02E11A45D062}" type="presParOf" srcId="{BDF3BF06-027F-4C2D-BAC0-C6F1757782A6}" destId="{38E6000A-1730-4873-9105-CA5CCF755461}" srcOrd="2" destOrd="0" presId="urn:microsoft.com/office/officeart/2005/8/layout/cycle4#2"/>
    <dgm:cxn modelId="{26519AEA-67EE-454D-824A-D894A61C5533}" type="presParOf" srcId="{BDF3BF06-027F-4C2D-BAC0-C6F1757782A6}" destId="{90664400-A70F-41CF-9768-39D435EE1AED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4CCC44-4645-4F81-BDBF-946C9B6969BC}" type="doc">
      <dgm:prSet loTypeId="urn:microsoft.com/office/officeart/2005/8/layout/cycle4#3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SG"/>
        </a:p>
      </dgm:t>
    </dgm:pt>
    <dgm:pt modelId="{7A20814B-F878-44DB-BE3E-4E3DECFE513D}">
      <dgm:prSet phldrT="[Text]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endParaRPr lang="en-SG" dirty="0"/>
        </a:p>
      </dgm:t>
    </dgm:pt>
    <dgm:pt modelId="{90D1C669-D6B1-46EE-8BD2-7B75BA3FD488}" type="parTrans" cxnId="{4A86584C-D411-481B-9CD9-37CF7D59AA7D}">
      <dgm:prSet/>
      <dgm:spPr/>
      <dgm:t>
        <a:bodyPr/>
        <a:lstStyle/>
        <a:p>
          <a:endParaRPr lang="en-SG"/>
        </a:p>
      </dgm:t>
    </dgm:pt>
    <dgm:pt modelId="{195B17FF-6BB2-4120-9BD0-AF0A01DFA777}" type="sibTrans" cxnId="{4A86584C-D411-481B-9CD9-37CF7D59AA7D}">
      <dgm:prSet/>
      <dgm:spPr/>
      <dgm:t>
        <a:bodyPr/>
        <a:lstStyle/>
        <a:p>
          <a:endParaRPr lang="en-SG"/>
        </a:p>
      </dgm:t>
    </dgm:pt>
    <dgm:pt modelId="{5F14274C-0FE8-4308-A59A-91433CE578D1}">
      <dgm:prSet phldrT="[Text]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DISOBEDIENT ONES</a:t>
          </a:r>
        </a:p>
        <a:p>
          <a:r>
            <a:rPr lang="en-SG" b="1" dirty="0" smtClean="0">
              <a:solidFill>
                <a:schemeClr val="bg1"/>
              </a:solidFill>
            </a:rPr>
            <a:t>(Obstinate against the Father’s Will)</a:t>
          </a:r>
          <a:endParaRPr lang="en-SG" b="1" dirty="0">
            <a:solidFill>
              <a:schemeClr val="bg1"/>
            </a:solidFill>
          </a:endParaRPr>
        </a:p>
      </dgm:t>
    </dgm:pt>
    <dgm:pt modelId="{3C69FAA8-F975-4AE9-8E02-2DD29315F9C2}" type="parTrans" cxnId="{B8663069-C0A5-4D69-9FBC-5D45F1D2DD0A}">
      <dgm:prSet/>
      <dgm:spPr/>
      <dgm:t>
        <a:bodyPr/>
        <a:lstStyle/>
        <a:p>
          <a:endParaRPr lang="en-SG"/>
        </a:p>
      </dgm:t>
    </dgm:pt>
    <dgm:pt modelId="{B481D0BC-DBCD-414D-8A5D-C006F0626F95}" type="sibTrans" cxnId="{B8663069-C0A5-4D69-9FBC-5D45F1D2DD0A}">
      <dgm:prSet/>
      <dgm:spPr/>
      <dgm:t>
        <a:bodyPr/>
        <a:lstStyle/>
        <a:p>
          <a:endParaRPr lang="en-SG"/>
        </a:p>
      </dgm:t>
    </dgm:pt>
    <dgm:pt modelId="{4F08F934-D167-41BB-B449-D28AFA3E6A1D}">
      <dgm:prSet phldrT="[Text]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SG" dirty="0" smtClean="0"/>
            <a:t>Walk as obedient children</a:t>
          </a:r>
          <a:endParaRPr lang="en-SG" dirty="0"/>
        </a:p>
      </dgm:t>
    </dgm:pt>
    <dgm:pt modelId="{7BCCF08F-AF0C-4927-B24B-965788C55DD3}" type="parTrans" cxnId="{E136D6D4-9BD5-44CB-A9AE-922DB3505A65}">
      <dgm:prSet/>
      <dgm:spPr/>
      <dgm:t>
        <a:bodyPr/>
        <a:lstStyle/>
        <a:p>
          <a:endParaRPr lang="en-SG"/>
        </a:p>
      </dgm:t>
    </dgm:pt>
    <dgm:pt modelId="{5716274A-F672-4DF9-8748-CA2867EF9AC0}" type="sibTrans" cxnId="{E136D6D4-9BD5-44CB-A9AE-922DB3505A65}">
      <dgm:prSet/>
      <dgm:spPr/>
      <dgm:t>
        <a:bodyPr/>
        <a:lstStyle/>
        <a:p>
          <a:endParaRPr lang="en-SG"/>
        </a:p>
      </dgm:t>
    </dgm:pt>
    <dgm:pt modelId="{5C140D2E-640E-43E2-8A03-A9124360E9F0}">
      <dgm:prSet phldrT="[Text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UNFRUITFUL ONES</a:t>
          </a:r>
        </a:p>
        <a:p>
          <a:r>
            <a:rPr lang="en-SG" b="1" dirty="0" smtClean="0">
              <a:solidFill>
                <a:schemeClr val="bg1"/>
              </a:solidFill>
            </a:rPr>
            <a:t>(Not bearing Kingdom Fruit)</a:t>
          </a:r>
          <a:endParaRPr lang="en-SG" b="1" dirty="0">
            <a:solidFill>
              <a:schemeClr val="bg1"/>
            </a:solidFill>
          </a:endParaRPr>
        </a:p>
      </dgm:t>
    </dgm:pt>
    <dgm:pt modelId="{F2332E2E-B310-4F61-AFC4-0EF083686C0A}" type="parTrans" cxnId="{D310B230-75A3-4A63-9574-07D0FCC49BCF}">
      <dgm:prSet/>
      <dgm:spPr/>
      <dgm:t>
        <a:bodyPr/>
        <a:lstStyle/>
        <a:p>
          <a:endParaRPr lang="en-SG"/>
        </a:p>
      </dgm:t>
    </dgm:pt>
    <dgm:pt modelId="{BE9DFBB7-1B50-4C09-875E-C7CDEB971546}" type="sibTrans" cxnId="{D310B230-75A3-4A63-9574-07D0FCC49BCF}">
      <dgm:prSet/>
      <dgm:spPr/>
      <dgm:t>
        <a:bodyPr/>
        <a:lstStyle/>
        <a:p>
          <a:endParaRPr lang="en-SG"/>
        </a:p>
      </dgm:t>
    </dgm:pt>
    <dgm:pt modelId="{CAFE40C9-1647-449E-8465-15D2B39FC5FF}">
      <dgm:prSet phldrT="[Text]"/>
      <dgm:spPr/>
      <dgm:t>
        <a:bodyPr/>
        <a:lstStyle/>
        <a:p>
          <a:endParaRPr lang="en-SG" dirty="0"/>
        </a:p>
      </dgm:t>
    </dgm:pt>
    <dgm:pt modelId="{4BC0453C-8016-4A1E-8ADB-07E097AC6A42}" type="parTrans" cxnId="{DC8D60ED-6A79-48CA-8389-65AEF9433D84}">
      <dgm:prSet/>
      <dgm:spPr/>
      <dgm:t>
        <a:bodyPr/>
        <a:lstStyle/>
        <a:p>
          <a:endParaRPr lang="en-SG"/>
        </a:p>
      </dgm:t>
    </dgm:pt>
    <dgm:pt modelId="{65936F8D-0AD9-4289-BBEE-97295724B0CF}" type="sibTrans" cxnId="{DC8D60ED-6A79-48CA-8389-65AEF9433D84}">
      <dgm:prSet/>
      <dgm:spPr/>
      <dgm:t>
        <a:bodyPr/>
        <a:lstStyle/>
        <a:p>
          <a:endParaRPr lang="en-SG"/>
        </a:p>
      </dgm:t>
    </dgm:pt>
    <dgm:pt modelId="{53BC539C-D6B8-43DC-99D0-60C99AEEC048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UNWISE ONES</a:t>
          </a:r>
        </a:p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(Cave in to the hardships, pressures, </a:t>
          </a:r>
          <a:r>
            <a:rPr lang="en-SG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labors</a:t>
          </a:r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toils, evil around them)</a:t>
          </a:r>
          <a:endParaRPr lang="en-SG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BDBFBD-B164-4B16-8FC7-12E3A70B37F1}" type="parTrans" cxnId="{0DF5C4A8-83A3-4C48-AE2C-0D4B70151D41}">
      <dgm:prSet/>
      <dgm:spPr/>
      <dgm:t>
        <a:bodyPr/>
        <a:lstStyle/>
        <a:p>
          <a:endParaRPr lang="en-SG"/>
        </a:p>
      </dgm:t>
    </dgm:pt>
    <dgm:pt modelId="{BC085C41-25BE-4E9F-B5C4-A31A9920887E}" type="sibTrans" cxnId="{0DF5C4A8-83A3-4C48-AE2C-0D4B70151D41}">
      <dgm:prSet/>
      <dgm:spPr/>
      <dgm:t>
        <a:bodyPr/>
        <a:lstStyle/>
        <a:p>
          <a:endParaRPr lang="en-SG"/>
        </a:p>
      </dgm:t>
    </dgm:pt>
    <dgm:pt modelId="{A7ECB7BE-B17B-4155-B3E5-6F275EBF61B3}">
      <dgm:prSet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dirty="0" smtClean="0"/>
            <a:t>Walk as fruitful children</a:t>
          </a:r>
          <a:endParaRPr lang="en-SG" dirty="0"/>
        </a:p>
      </dgm:t>
    </dgm:pt>
    <dgm:pt modelId="{DF4CBA9F-177E-4E73-9CE8-AC08F40E092B}" type="parTrans" cxnId="{A2D86825-C997-4933-9723-E6210F7C12FA}">
      <dgm:prSet/>
      <dgm:spPr/>
      <dgm:t>
        <a:bodyPr/>
        <a:lstStyle/>
        <a:p>
          <a:endParaRPr lang="en-SG"/>
        </a:p>
      </dgm:t>
    </dgm:pt>
    <dgm:pt modelId="{3778E922-990E-4756-A643-73E93070454D}" type="sibTrans" cxnId="{A2D86825-C997-4933-9723-E6210F7C12FA}">
      <dgm:prSet/>
      <dgm:spPr/>
      <dgm:t>
        <a:bodyPr/>
        <a:lstStyle/>
        <a:p>
          <a:endParaRPr lang="en-SG"/>
        </a:p>
      </dgm:t>
    </dgm:pt>
    <dgm:pt modelId="{E44B30C0-4BA0-43BE-BC25-F8853EE8C2BF}">
      <dgm:prSet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dirty="0" smtClean="0"/>
            <a:t>Walk as wise children</a:t>
          </a:r>
          <a:endParaRPr lang="en-SG" dirty="0"/>
        </a:p>
      </dgm:t>
    </dgm:pt>
    <dgm:pt modelId="{3F7B73D8-55E7-41E3-84C6-B514E7711998}" type="parTrans" cxnId="{71423343-435F-4FAF-9CAE-A1CF5E037A98}">
      <dgm:prSet/>
      <dgm:spPr/>
      <dgm:t>
        <a:bodyPr/>
        <a:lstStyle/>
        <a:p>
          <a:endParaRPr lang="en-SG"/>
        </a:p>
      </dgm:t>
    </dgm:pt>
    <dgm:pt modelId="{27BFFCBB-C30E-4872-B560-78B4BC839160}" type="sibTrans" cxnId="{71423343-435F-4FAF-9CAE-A1CF5E037A98}">
      <dgm:prSet/>
      <dgm:spPr/>
      <dgm:t>
        <a:bodyPr/>
        <a:lstStyle/>
        <a:p>
          <a:endParaRPr lang="en-SG"/>
        </a:p>
      </dgm:t>
    </dgm:pt>
    <dgm:pt modelId="{BDF3BF06-027F-4C2D-BAC0-C6F1757782A6}" type="pres">
      <dgm:prSet presAssocID="{964CCC44-4645-4F81-BDBF-946C9B6969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AC22A757-1BB0-4E9C-86BC-7FD8CD26B2ED}" type="pres">
      <dgm:prSet presAssocID="{964CCC44-4645-4F81-BDBF-946C9B6969BC}" presName="children" presStyleCnt="0"/>
      <dgm:spPr/>
    </dgm:pt>
    <dgm:pt modelId="{F17CAAED-2104-4A3C-9256-2D3E017720C4}" type="pres">
      <dgm:prSet presAssocID="{964CCC44-4645-4F81-BDBF-946C9B6969BC}" presName="child2group" presStyleCnt="0"/>
      <dgm:spPr/>
    </dgm:pt>
    <dgm:pt modelId="{72EB7A14-A923-433C-8BC5-4FF8A167D589}" type="pres">
      <dgm:prSet presAssocID="{964CCC44-4645-4F81-BDBF-946C9B6969BC}" presName="child2" presStyleLbl="bgAcc1" presStyleIdx="0" presStyleCnt="3"/>
      <dgm:spPr/>
      <dgm:t>
        <a:bodyPr/>
        <a:lstStyle/>
        <a:p>
          <a:endParaRPr lang="en-SG"/>
        </a:p>
      </dgm:t>
    </dgm:pt>
    <dgm:pt modelId="{AA21218A-8F39-4C52-BC65-D04A094BD617}" type="pres">
      <dgm:prSet presAssocID="{964CCC44-4645-4F81-BDBF-946C9B6969BC}" presName="child2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7768173-8890-4727-9230-8E79BA2D5712}" type="pres">
      <dgm:prSet presAssocID="{964CCC44-4645-4F81-BDBF-946C9B6969BC}" presName="child3group" presStyleCnt="0"/>
      <dgm:spPr/>
    </dgm:pt>
    <dgm:pt modelId="{962B7186-1C7A-4E33-BEE0-E0FA7F90E8F5}" type="pres">
      <dgm:prSet presAssocID="{964CCC44-4645-4F81-BDBF-946C9B6969BC}" presName="child3" presStyleLbl="bgAcc1" presStyleIdx="1" presStyleCnt="3" custLinFactNeighborX="16"/>
      <dgm:spPr/>
      <dgm:t>
        <a:bodyPr/>
        <a:lstStyle/>
        <a:p>
          <a:endParaRPr lang="en-SG"/>
        </a:p>
      </dgm:t>
    </dgm:pt>
    <dgm:pt modelId="{B40F1D86-CD23-40E3-95EE-14E63F99BA58}" type="pres">
      <dgm:prSet presAssocID="{964CCC44-4645-4F81-BDBF-946C9B6969BC}" presName="child3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74F6762-DF7E-4B3D-97F6-41DCFDCC1EC9}" type="pres">
      <dgm:prSet presAssocID="{964CCC44-4645-4F81-BDBF-946C9B6969BC}" presName="child4group" presStyleCnt="0"/>
      <dgm:spPr/>
    </dgm:pt>
    <dgm:pt modelId="{03F76AF2-9A79-463B-8DF9-D39850E0DB91}" type="pres">
      <dgm:prSet presAssocID="{964CCC44-4645-4F81-BDBF-946C9B6969BC}" presName="child4" presStyleLbl="bgAcc1" presStyleIdx="2" presStyleCnt="3"/>
      <dgm:spPr/>
      <dgm:t>
        <a:bodyPr/>
        <a:lstStyle/>
        <a:p>
          <a:endParaRPr lang="en-SG"/>
        </a:p>
      </dgm:t>
    </dgm:pt>
    <dgm:pt modelId="{BC2ECBCE-D17A-4AD7-A4EA-836340914B5C}" type="pres">
      <dgm:prSet presAssocID="{964CCC44-4645-4F81-BDBF-946C9B6969BC}" presName="child4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EA2C7E1-1095-46BB-B41A-A27698C48D1E}" type="pres">
      <dgm:prSet presAssocID="{964CCC44-4645-4F81-BDBF-946C9B6969BC}" presName="childPlaceholder" presStyleCnt="0"/>
      <dgm:spPr/>
    </dgm:pt>
    <dgm:pt modelId="{0A371C74-E52E-4637-A38E-D2E5BF0FD368}" type="pres">
      <dgm:prSet presAssocID="{964CCC44-4645-4F81-BDBF-946C9B6969BC}" presName="circle" presStyleCnt="0"/>
      <dgm:spPr/>
    </dgm:pt>
    <dgm:pt modelId="{4583C470-F6B7-404E-8CB5-00C034ABE5BB}" type="pres">
      <dgm:prSet presAssocID="{964CCC44-4645-4F81-BDBF-946C9B6969B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2DEDB0-F32D-4CE9-B8F9-54A0861DEFEC}" type="pres">
      <dgm:prSet presAssocID="{964CCC44-4645-4F81-BDBF-946C9B6969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7D5E140-87B2-4E10-822A-E4A49E67096C}" type="pres">
      <dgm:prSet presAssocID="{964CCC44-4645-4F81-BDBF-946C9B6969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C80E7D-F6D5-457D-ADDA-28F12BEF1508}" type="pres">
      <dgm:prSet presAssocID="{964CCC44-4645-4F81-BDBF-946C9B6969B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42A0936-F4B3-4B33-AF55-CC3EF858DB6A}" type="pres">
      <dgm:prSet presAssocID="{964CCC44-4645-4F81-BDBF-946C9B6969BC}" presName="quadrantPlaceholder" presStyleCnt="0"/>
      <dgm:spPr/>
    </dgm:pt>
    <dgm:pt modelId="{38E6000A-1730-4873-9105-CA5CCF755461}" type="pres">
      <dgm:prSet presAssocID="{964CCC44-4645-4F81-BDBF-946C9B6969BC}" presName="center1" presStyleLbl="fgShp" presStyleIdx="0" presStyleCnt="2"/>
      <dgm:spPr/>
    </dgm:pt>
    <dgm:pt modelId="{90664400-A70F-41CF-9768-39D435EE1AED}" type="pres">
      <dgm:prSet presAssocID="{964CCC44-4645-4F81-BDBF-946C9B6969BC}" presName="center2" presStyleLbl="fgShp" presStyleIdx="1" presStyleCnt="2"/>
      <dgm:spPr/>
    </dgm:pt>
  </dgm:ptLst>
  <dgm:cxnLst>
    <dgm:cxn modelId="{4A86584C-D411-481B-9CD9-37CF7D59AA7D}" srcId="{964CCC44-4645-4F81-BDBF-946C9B6969BC}" destId="{7A20814B-F878-44DB-BE3E-4E3DECFE513D}" srcOrd="0" destOrd="0" parTransId="{90D1C669-D6B1-46EE-8BD2-7B75BA3FD488}" sibTransId="{195B17FF-6BB2-4120-9BD0-AF0A01DFA777}"/>
    <dgm:cxn modelId="{53E04701-F835-46AC-AE4D-CCA59A416D3B}" type="presOf" srcId="{E44B30C0-4BA0-43BE-BC25-F8853EE8C2BF}" destId="{BC2ECBCE-D17A-4AD7-A4EA-836340914B5C}" srcOrd="1" destOrd="0" presId="urn:microsoft.com/office/officeart/2005/8/layout/cycle4#3"/>
    <dgm:cxn modelId="{4EEA710F-0C4A-4D73-BF73-2C7904186302}" type="presOf" srcId="{A7ECB7BE-B17B-4155-B3E5-6F275EBF61B3}" destId="{962B7186-1C7A-4E33-BEE0-E0FA7F90E8F5}" srcOrd="0" destOrd="0" presId="urn:microsoft.com/office/officeart/2005/8/layout/cycle4#3"/>
    <dgm:cxn modelId="{71423343-435F-4FAF-9CAE-A1CF5E037A98}" srcId="{53BC539C-D6B8-43DC-99D0-60C99AEEC048}" destId="{E44B30C0-4BA0-43BE-BC25-F8853EE8C2BF}" srcOrd="0" destOrd="0" parTransId="{3F7B73D8-55E7-41E3-84C6-B514E7711998}" sibTransId="{27BFFCBB-C30E-4872-B560-78B4BC839160}"/>
    <dgm:cxn modelId="{F8019307-C4DE-4CEC-A270-A90FE51DD3F7}" type="presOf" srcId="{E44B30C0-4BA0-43BE-BC25-F8853EE8C2BF}" destId="{03F76AF2-9A79-463B-8DF9-D39850E0DB91}" srcOrd="0" destOrd="0" presId="urn:microsoft.com/office/officeart/2005/8/layout/cycle4#3"/>
    <dgm:cxn modelId="{A2D86825-C997-4933-9723-E6210F7C12FA}" srcId="{5C140D2E-640E-43E2-8A03-A9124360E9F0}" destId="{A7ECB7BE-B17B-4155-B3E5-6F275EBF61B3}" srcOrd="0" destOrd="0" parTransId="{DF4CBA9F-177E-4E73-9CE8-AC08F40E092B}" sibTransId="{3778E922-990E-4756-A643-73E93070454D}"/>
    <dgm:cxn modelId="{136A36AE-E131-4D7B-9742-781690ED89CA}" type="presOf" srcId="{5F14274C-0FE8-4308-A59A-91433CE578D1}" destId="{202DEDB0-F32D-4CE9-B8F9-54A0861DEFEC}" srcOrd="0" destOrd="0" presId="urn:microsoft.com/office/officeart/2005/8/layout/cycle4#3"/>
    <dgm:cxn modelId="{989D6284-B718-4595-8B19-4894CE40A5A0}" type="presOf" srcId="{53BC539C-D6B8-43DC-99D0-60C99AEEC048}" destId="{20C80E7D-F6D5-457D-ADDA-28F12BEF1508}" srcOrd="0" destOrd="0" presId="urn:microsoft.com/office/officeart/2005/8/layout/cycle4#3"/>
    <dgm:cxn modelId="{C9BD8075-42E2-4B88-A7D3-FCBC7E1C3D93}" type="presOf" srcId="{4F08F934-D167-41BB-B449-D28AFA3E6A1D}" destId="{72EB7A14-A923-433C-8BC5-4FF8A167D589}" srcOrd="0" destOrd="0" presId="urn:microsoft.com/office/officeart/2005/8/layout/cycle4#3"/>
    <dgm:cxn modelId="{0DF5C4A8-83A3-4C48-AE2C-0D4B70151D41}" srcId="{964CCC44-4645-4F81-BDBF-946C9B6969BC}" destId="{53BC539C-D6B8-43DC-99D0-60C99AEEC048}" srcOrd="3" destOrd="0" parTransId="{B0BDBFBD-B164-4B16-8FC7-12E3A70B37F1}" sibTransId="{BC085C41-25BE-4E9F-B5C4-A31A9920887E}"/>
    <dgm:cxn modelId="{5FDC97FA-63CE-4F9A-A9FC-880AA0795B5D}" type="presOf" srcId="{A7ECB7BE-B17B-4155-B3E5-6F275EBF61B3}" destId="{B40F1D86-CD23-40E3-95EE-14E63F99BA58}" srcOrd="1" destOrd="0" presId="urn:microsoft.com/office/officeart/2005/8/layout/cycle4#3"/>
    <dgm:cxn modelId="{4464D183-ADB6-4974-A075-87B29C9A00A6}" type="presOf" srcId="{964CCC44-4645-4F81-BDBF-946C9B6969BC}" destId="{BDF3BF06-027F-4C2D-BAC0-C6F1757782A6}" srcOrd="0" destOrd="0" presId="urn:microsoft.com/office/officeart/2005/8/layout/cycle4#3"/>
    <dgm:cxn modelId="{ED5EF5AB-338A-4DA9-8209-BF5E0ABF29C6}" type="presOf" srcId="{4F08F934-D167-41BB-B449-D28AFA3E6A1D}" destId="{AA21218A-8F39-4C52-BC65-D04A094BD617}" srcOrd="1" destOrd="0" presId="urn:microsoft.com/office/officeart/2005/8/layout/cycle4#3"/>
    <dgm:cxn modelId="{FD8B3D7E-F376-410B-94F6-3BB97C74F7BE}" type="presOf" srcId="{5C140D2E-640E-43E2-8A03-A9124360E9F0}" destId="{A7D5E140-87B2-4E10-822A-E4A49E67096C}" srcOrd="0" destOrd="0" presId="urn:microsoft.com/office/officeart/2005/8/layout/cycle4#3"/>
    <dgm:cxn modelId="{B8663069-C0A5-4D69-9FBC-5D45F1D2DD0A}" srcId="{964CCC44-4645-4F81-BDBF-946C9B6969BC}" destId="{5F14274C-0FE8-4308-A59A-91433CE578D1}" srcOrd="1" destOrd="0" parTransId="{3C69FAA8-F975-4AE9-8E02-2DD29315F9C2}" sibTransId="{B481D0BC-DBCD-414D-8A5D-C006F0626F95}"/>
    <dgm:cxn modelId="{E136D6D4-9BD5-44CB-A9AE-922DB3505A65}" srcId="{5F14274C-0FE8-4308-A59A-91433CE578D1}" destId="{4F08F934-D167-41BB-B449-D28AFA3E6A1D}" srcOrd="0" destOrd="0" parTransId="{7BCCF08F-AF0C-4927-B24B-965788C55DD3}" sibTransId="{5716274A-F672-4DF9-8748-CA2867EF9AC0}"/>
    <dgm:cxn modelId="{2F9C9599-85A4-4531-ADF8-B97381F28098}" type="presOf" srcId="{7A20814B-F878-44DB-BE3E-4E3DECFE513D}" destId="{4583C470-F6B7-404E-8CB5-00C034ABE5BB}" srcOrd="0" destOrd="0" presId="urn:microsoft.com/office/officeart/2005/8/layout/cycle4#3"/>
    <dgm:cxn modelId="{D310B230-75A3-4A63-9574-07D0FCC49BCF}" srcId="{964CCC44-4645-4F81-BDBF-946C9B6969BC}" destId="{5C140D2E-640E-43E2-8A03-A9124360E9F0}" srcOrd="2" destOrd="0" parTransId="{F2332E2E-B310-4F61-AFC4-0EF083686C0A}" sibTransId="{BE9DFBB7-1B50-4C09-875E-C7CDEB971546}"/>
    <dgm:cxn modelId="{DC8D60ED-6A79-48CA-8389-65AEF9433D84}" srcId="{964CCC44-4645-4F81-BDBF-946C9B6969BC}" destId="{CAFE40C9-1647-449E-8465-15D2B39FC5FF}" srcOrd="4" destOrd="0" parTransId="{4BC0453C-8016-4A1E-8ADB-07E097AC6A42}" sibTransId="{65936F8D-0AD9-4289-BBEE-97295724B0CF}"/>
    <dgm:cxn modelId="{8E3C3F6D-9AA3-4E3A-B118-02C938AD7746}" type="presParOf" srcId="{BDF3BF06-027F-4C2D-BAC0-C6F1757782A6}" destId="{AC22A757-1BB0-4E9C-86BC-7FD8CD26B2ED}" srcOrd="0" destOrd="0" presId="urn:microsoft.com/office/officeart/2005/8/layout/cycle4#3"/>
    <dgm:cxn modelId="{4F326A56-602D-4C46-BB63-44A3A812DC2E}" type="presParOf" srcId="{AC22A757-1BB0-4E9C-86BC-7FD8CD26B2ED}" destId="{F17CAAED-2104-4A3C-9256-2D3E017720C4}" srcOrd="0" destOrd="0" presId="urn:microsoft.com/office/officeart/2005/8/layout/cycle4#3"/>
    <dgm:cxn modelId="{5C4C2918-E651-4DFA-A0BD-4BEA8ABEC62F}" type="presParOf" srcId="{F17CAAED-2104-4A3C-9256-2D3E017720C4}" destId="{72EB7A14-A923-433C-8BC5-4FF8A167D589}" srcOrd="0" destOrd="0" presId="urn:microsoft.com/office/officeart/2005/8/layout/cycle4#3"/>
    <dgm:cxn modelId="{78DF6AF9-E88D-4C41-B943-95872B8DB4C4}" type="presParOf" srcId="{F17CAAED-2104-4A3C-9256-2D3E017720C4}" destId="{AA21218A-8F39-4C52-BC65-D04A094BD617}" srcOrd="1" destOrd="0" presId="urn:microsoft.com/office/officeart/2005/8/layout/cycle4#3"/>
    <dgm:cxn modelId="{EDA48EAE-47B6-47EC-9CFA-55282B79CAD1}" type="presParOf" srcId="{AC22A757-1BB0-4E9C-86BC-7FD8CD26B2ED}" destId="{47768173-8890-4727-9230-8E79BA2D5712}" srcOrd="1" destOrd="0" presId="urn:microsoft.com/office/officeart/2005/8/layout/cycle4#3"/>
    <dgm:cxn modelId="{3E19D4B8-8090-4F50-B0C0-56635E84110E}" type="presParOf" srcId="{47768173-8890-4727-9230-8E79BA2D5712}" destId="{962B7186-1C7A-4E33-BEE0-E0FA7F90E8F5}" srcOrd="0" destOrd="0" presId="urn:microsoft.com/office/officeart/2005/8/layout/cycle4#3"/>
    <dgm:cxn modelId="{109B6A1F-CEA6-429A-B703-02E31C9D30D0}" type="presParOf" srcId="{47768173-8890-4727-9230-8E79BA2D5712}" destId="{B40F1D86-CD23-40E3-95EE-14E63F99BA58}" srcOrd="1" destOrd="0" presId="urn:microsoft.com/office/officeart/2005/8/layout/cycle4#3"/>
    <dgm:cxn modelId="{7B8B36E1-495D-4667-8C69-6832700FFBF5}" type="presParOf" srcId="{AC22A757-1BB0-4E9C-86BC-7FD8CD26B2ED}" destId="{E74F6762-DF7E-4B3D-97F6-41DCFDCC1EC9}" srcOrd="2" destOrd="0" presId="urn:microsoft.com/office/officeart/2005/8/layout/cycle4#3"/>
    <dgm:cxn modelId="{42C38632-A135-404A-877B-678875860509}" type="presParOf" srcId="{E74F6762-DF7E-4B3D-97F6-41DCFDCC1EC9}" destId="{03F76AF2-9A79-463B-8DF9-D39850E0DB91}" srcOrd="0" destOrd="0" presId="urn:microsoft.com/office/officeart/2005/8/layout/cycle4#3"/>
    <dgm:cxn modelId="{2F4A9EB6-C4D1-4A57-AC0A-B392DCA8DE22}" type="presParOf" srcId="{E74F6762-DF7E-4B3D-97F6-41DCFDCC1EC9}" destId="{BC2ECBCE-D17A-4AD7-A4EA-836340914B5C}" srcOrd="1" destOrd="0" presId="urn:microsoft.com/office/officeart/2005/8/layout/cycle4#3"/>
    <dgm:cxn modelId="{736B8046-AFA6-4A86-B0FD-F680850BBB94}" type="presParOf" srcId="{AC22A757-1BB0-4E9C-86BC-7FD8CD26B2ED}" destId="{0EA2C7E1-1095-46BB-B41A-A27698C48D1E}" srcOrd="3" destOrd="0" presId="urn:microsoft.com/office/officeart/2005/8/layout/cycle4#3"/>
    <dgm:cxn modelId="{B5927174-EAB5-4BDD-9F8E-7A3A4A4CAC81}" type="presParOf" srcId="{BDF3BF06-027F-4C2D-BAC0-C6F1757782A6}" destId="{0A371C74-E52E-4637-A38E-D2E5BF0FD368}" srcOrd="1" destOrd="0" presId="urn:microsoft.com/office/officeart/2005/8/layout/cycle4#3"/>
    <dgm:cxn modelId="{D3258C38-7C44-43C3-9DA2-AFD5FE2ED5B7}" type="presParOf" srcId="{0A371C74-E52E-4637-A38E-D2E5BF0FD368}" destId="{4583C470-F6B7-404E-8CB5-00C034ABE5BB}" srcOrd="0" destOrd="0" presId="urn:microsoft.com/office/officeart/2005/8/layout/cycle4#3"/>
    <dgm:cxn modelId="{1F5311C0-FF1C-44A2-9158-3BB76E6E0AA8}" type="presParOf" srcId="{0A371C74-E52E-4637-A38E-D2E5BF0FD368}" destId="{202DEDB0-F32D-4CE9-B8F9-54A0861DEFEC}" srcOrd="1" destOrd="0" presId="urn:microsoft.com/office/officeart/2005/8/layout/cycle4#3"/>
    <dgm:cxn modelId="{13B48203-2FD7-4783-A25F-C75F710996DD}" type="presParOf" srcId="{0A371C74-E52E-4637-A38E-D2E5BF0FD368}" destId="{A7D5E140-87B2-4E10-822A-E4A49E67096C}" srcOrd="2" destOrd="0" presId="urn:microsoft.com/office/officeart/2005/8/layout/cycle4#3"/>
    <dgm:cxn modelId="{D6513A8A-A9EF-4A77-8CCB-67D8393B4DF8}" type="presParOf" srcId="{0A371C74-E52E-4637-A38E-D2E5BF0FD368}" destId="{20C80E7D-F6D5-457D-ADDA-28F12BEF1508}" srcOrd="3" destOrd="0" presId="urn:microsoft.com/office/officeart/2005/8/layout/cycle4#3"/>
    <dgm:cxn modelId="{08774374-45C9-45DF-8BEE-DF86FEE3AD42}" type="presParOf" srcId="{0A371C74-E52E-4637-A38E-D2E5BF0FD368}" destId="{042A0936-F4B3-4B33-AF55-CC3EF858DB6A}" srcOrd="4" destOrd="0" presId="urn:microsoft.com/office/officeart/2005/8/layout/cycle4#3"/>
    <dgm:cxn modelId="{C3231B5A-FE6A-4A3C-A085-E74C74DADAF3}" type="presParOf" srcId="{BDF3BF06-027F-4C2D-BAC0-C6F1757782A6}" destId="{38E6000A-1730-4873-9105-CA5CCF755461}" srcOrd="2" destOrd="0" presId="urn:microsoft.com/office/officeart/2005/8/layout/cycle4#3"/>
    <dgm:cxn modelId="{F00DFCE1-42E8-4861-9F12-0801A4D859B0}" type="presParOf" srcId="{BDF3BF06-027F-4C2D-BAC0-C6F1757782A6}" destId="{90664400-A70F-41CF-9768-39D435EE1AED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4CCC44-4645-4F81-BDBF-946C9B6969BC}" type="doc">
      <dgm:prSet loTypeId="urn:microsoft.com/office/officeart/2005/8/layout/cycle4#4" loCatId="cycl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SG"/>
        </a:p>
      </dgm:t>
    </dgm:pt>
    <dgm:pt modelId="{7A20814B-F878-44DB-BE3E-4E3DECFE513D}">
      <dgm:prSet phldrT="[Text]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b="0" dirty="0" smtClean="0">
              <a:solidFill>
                <a:schemeClr val="bg1"/>
              </a:solidFill>
            </a:rPr>
            <a:t>Walk as the Father’s children </a:t>
          </a:r>
          <a:endParaRPr lang="en-SG" b="0" dirty="0">
            <a:solidFill>
              <a:schemeClr val="bg1"/>
            </a:solidFill>
          </a:endParaRPr>
        </a:p>
      </dgm:t>
    </dgm:pt>
    <dgm:pt modelId="{90D1C669-D6B1-46EE-8BD2-7B75BA3FD488}" type="parTrans" cxnId="{4A86584C-D411-481B-9CD9-37CF7D59AA7D}">
      <dgm:prSet/>
      <dgm:spPr/>
      <dgm:t>
        <a:bodyPr/>
        <a:lstStyle/>
        <a:p>
          <a:endParaRPr lang="en-SG"/>
        </a:p>
      </dgm:t>
    </dgm:pt>
    <dgm:pt modelId="{195B17FF-6BB2-4120-9BD0-AF0A01DFA777}" type="sibTrans" cxnId="{4A86584C-D411-481B-9CD9-37CF7D59AA7D}">
      <dgm:prSet/>
      <dgm:spPr/>
      <dgm:t>
        <a:bodyPr/>
        <a:lstStyle/>
        <a:p>
          <a:endParaRPr lang="en-SG"/>
        </a:p>
      </dgm:t>
    </dgm:pt>
    <dgm:pt modelId="{5F14274C-0FE8-4308-A59A-91433CE578D1}">
      <dgm:prSet phldrT="[Text]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DISOBEDIENT ONES</a:t>
          </a:r>
        </a:p>
        <a:p>
          <a:r>
            <a:rPr lang="en-SG" b="1" dirty="0" smtClean="0">
              <a:solidFill>
                <a:schemeClr val="bg1"/>
              </a:solidFill>
            </a:rPr>
            <a:t>(Obstinate against the Father’s Will)</a:t>
          </a:r>
          <a:endParaRPr lang="en-SG" b="1" dirty="0">
            <a:solidFill>
              <a:schemeClr val="bg1"/>
            </a:solidFill>
          </a:endParaRPr>
        </a:p>
      </dgm:t>
    </dgm:pt>
    <dgm:pt modelId="{3C69FAA8-F975-4AE9-8E02-2DD29315F9C2}" type="parTrans" cxnId="{B8663069-C0A5-4D69-9FBC-5D45F1D2DD0A}">
      <dgm:prSet/>
      <dgm:spPr/>
      <dgm:t>
        <a:bodyPr/>
        <a:lstStyle/>
        <a:p>
          <a:endParaRPr lang="en-SG"/>
        </a:p>
      </dgm:t>
    </dgm:pt>
    <dgm:pt modelId="{B481D0BC-DBCD-414D-8A5D-C006F0626F95}" type="sibTrans" cxnId="{B8663069-C0A5-4D69-9FBC-5D45F1D2DD0A}">
      <dgm:prSet/>
      <dgm:spPr/>
      <dgm:t>
        <a:bodyPr/>
        <a:lstStyle/>
        <a:p>
          <a:endParaRPr lang="en-SG"/>
        </a:p>
      </dgm:t>
    </dgm:pt>
    <dgm:pt modelId="{4F08F934-D167-41BB-B449-D28AFA3E6A1D}">
      <dgm:prSet phldrT="[Text]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SG" dirty="0" smtClean="0"/>
            <a:t>Walk as obedient children</a:t>
          </a:r>
          <a:endParaRPr lang="en-SG" dirty="0"/>
        </a:p>
      </dgm:t>
    </dgm:pt>
    <dgm:pt modelId="{7BCCF08F-AF0C-4927-B24B-965788C55DD3}" type="parTrans" cxnId="{E136D6D4-9BD5-44CB-A9AE-922DB3505A65}">
      <dgm:prSet/>
      <dgm:spPr/>
      <dgm:t>
        <a:bodyPr/>
        <a:lstStyle/>
        <a:p>
          <a:endParaRPr lang="en-SG"/>
        </a:p>
      </dgm:t>
    </dgm:pt>
    <dgm:pt modelId="{5716274A-F672-4DF9-8748-CA2867EF9AC0}" type="sibTrans" cxnId="{E136D6D4-9BD5-44CB-A9AE-922DB3505A65}">
      <dgm:prSet/>
      <dgm:spPr/>
      <dgm:t>
        <a:bodyPr/>
        <a:lstStyle/>
        <a:p>
          <a:endParaRPr lang="en-SG"/>
        </a:p>
      </dgm:t>
    </dgm:pt>
    <dgm:pt modelId="{5C140D2E-640E-43E2-8A03-A9124360E9F0}">
      <dgm:prSet phldrT="[Text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bg1"/>
              </a:solidFill>
            </a:rPr>
            <a:t>UNFRUITFUL ONES</a:t>
          </a:r>
        </a:p>
        <a:p>
          <a:r>
            <a:rPr lang="en-SG" b="1" dirty="0" smtClean="0">
              <a:solidFill>
                <a:schemeClr val="bg1"/>
              </a:solidFill>
            </a:rPr>
            <a:t>(Not bearing Kingdom Fruit)</a:t>
          </a:r>
          <a:endParaRPr lang="en-SG" b="1" dirty="0">
            <a:solidFill>
              <a:schemeClr val="bg1"/>
            </a:solidFill>
          </a:endParaRPr>
        </a:p>
      </dgm:t>
    </dgm:pt>
    <dgm:pt modelId="{F2332E2E-B310-4F61-AFC4-0EF083686C0A}" type="parTrans" cxnId="{D310B230-75A3-4A63-9574-07D0FCC49BCF}">
      <dgm:prSet/>
      <dgm:spPr/>
      <dgm:t>
        <a:bodyPr/>
        <a:lstStyle/>
        <a:p>
          <a:endParaRPr lang="en-SG"/>
        </a:p>
      </dgm:t>
    </dgm:pt>
    <dgm:pt modelId="{BE9DFBB7-1B50-4C09-875E-C7CDEB971546}" type="sibTrans" cxnId="{D310B230-75A3-4A63-9574-07D0FCC49BCF}">
      <dgm:prSet/>
      <dgm:spPr/>
      <dgm:t>
        <a:bodyPr/>
        <a:lstStyle/>
        <a:p>
          <a:endParaRPr lang="en-SG"/>
        </a:p>
      </dgm:t>
    </dgm:pt>
    <dgm:pt modelId="{CAFE40C9-1647-449E-8465-15D2B39FC5FF}">
      <dgm:prSet phldrT="[Text]"/>
      <dgm:spPr/>
      <dgm:t>
        <a:bodyPr/>
        <a:lstStyle/>
        <a:p>
          <a:endParaRPr lang="en-SG" dirty="0"/>
        </a:p>
      </dgm:t>
    </dgm:pt>
    <dgm:pt modelId="{4BC0453C-8016-4A1E-8ADB-07E097AC6A42}" type="parTrans" cxnId="{DC8D60ED-6A79-48CA-8389-65AEF9433D84}">
      <dgm:prSet/>
      <dgm:spPr/>
      <dgm:t>
        <a:bodyPr/>
        <a:lstStyle/>
        <a:p>
          <a:endParaRPr lang="en-SG"/>
        </a:p>
      </dgm:t>
    </dgm:pt>
    <dgm:pt modelId="{65936F8D-0AD9-4289-BBEE-97295724B0CF}" type="sibTrans" cxnId="{DC8D60ED-6A79-48CA-8389-65AEF9433D84}">
      <dgm:prSet/>
      <dgm:spPr/>
      <dgm:t>
        <a:bodyPr/>
        <a:lstStyle/>
        <a:p>
          <a:endParaRPr lang="en-SG"/>
        </a:p>
      </dgm:t>
    </dgm:pt>
    <dgm:pt modelId="{53BC539C-D6B8-43DC-99D0-60C99AEEC048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UNWISE ONES</a:t>
          </a:r>
        </a:p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(Cave in to the hardships, pressures, </a:t>
          </a:r>
          <a:r>
            <a:rPr lang="en-SG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labors</a:t>
          </a:r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toils, evil around them)</a:t>
          </a:r>
          <a:endParaRPr lang="en-SG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BDBFBD-B164-4B16-8FC7-12E3A70B37F1}" type="parTrans" cxnId="{0DF5C4A8-83A3-4C48-AE2C-0D4B70151D41}">
      <dgm:prSet/>
      <dgm:spPr/>
      <dgm:t>
        <a:bodyPr/>
        <a:lstStyle/>
        <a:p>
          <a:endParaRPr lang="en-SG"/>
        </a:p>
      </dgm:t>
    </dgm:pt>
    <dgm:pt modelId="{BC085C41-25BE-4E9F-B5C4-A31A9920887E}" type="sibTrans" cxnId="{0DF5C4A8-83A3-4C48-AE2C-0D4B70151D41}">
      <dgm:prSet/>
      <dgm:spPr/>
      <dgm:t>
        <a:bodyPr/>
        <a:lstStyle/>
        <a:p>
          <a:endParaRPr lang="en-SG"/>
        </a:p>
      </dgm:t>
    </dgm:pt>
    <dgm:pt modelId="{A7ECB7BE-B17B-4155-B3E5-6F275EBF61B3}">
      <dgm:prSet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dirty="0" smtClean="0"/>
            <a:t>Walk as fruitful children</a:t>
          </a:r>
          <a:endParaRPr lang="en-SG" dirty="0"/>
        </a:p>
      </dgm:t>
    </dgm:pt>
    <dgm:pt modelId="{DF4CBA9F-177E-4E73-9CE8-AC08F40E092B}" type="parTrans" cxnId="{A2D86825-C997-4933-9723-E6210F7C12FA}">
      <dgm:prSet/>
      <dgm:spPr/>
      <dgm:t>
        <a:bodyPr/>
        <a:lstStyle/>
        <a:p>
          <a:endParaRPr lang="en-SG"/>
        </a:p>
      </dgm:t>
    </dgm:pt>
    <dgm:pt modelId="{3778E922-990E-4756-A643-73E93070454D}" type="sibTrans" cxnId="{A2D86825-C997-4933-9723-E6210F7C12FA}">
      <dgm:prSet/>
      <dgm:spPr/>
      <dgm:t>
        <a:bodyPr/>
        <a:lstStyle/>
        <a:p>
          <a:endParaRPr lang="en-SG"/>
        </a:p>
      </dgm:t>
    </dgm:pt>
    <dgm:pt modelId="{E44B30C0-4BA0-43BE-BC25-F8853EE8C2BF}">
      <dgm:prSet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SG" dirty="0" smtClean="0"/>
            <a:t>Walk as wise children</a:t>
          </a:r>
          <a:endParaRPr lang="en-SG" dirty="0"/>
        </a:p>
      </dgm:t>
    </dgm:pt>
    <dgm:pt modelId="{3F7B73D8-55E7-41E3-84C6-B514E7711998}" type="parTrans" cxnId="{71423343-435F-4FAF-9CAE-A1CF5E037A98}">
      <dgm:prSet/>
      <dgm:spPr/>
      <dgm:t>
        <a:bodyPr/>
        <a:lstStyle/>
        <a:p>
          <a:endParaRPr lang="en-SG"/>
        </a:p>
      </dgm:t>
    </dgm:pt>
    <dgm:pt modelId="{27BFFCBB-C30E-4872-B560-78B4BC839160}" type="sibTrans" cxnId="{71423343-435F-4FAF-9CAE-A1CF5E037A98}">
      <dgm:prSet/>
      <dgm:spPr/>
      <dgm:t>
        <a:bodyPr/>
        <a:lstStyle/>
        <a:p>
          <a:endParaRPr lang="en-SG"/>
        </a:p>
      </dgm:t>
    </dgm:pt>
    <dgm:pt modelId="{049EC819-D599-4776-9171-EB02E9E0103E}">
      <dgm:prSet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UNREASONABLE ONES</a:t>
          </a:r>
        </a:p>
        <a:p>
          <a:r>
            <a:rPr lang="en-S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(Morally foolish who act without reason or understanding of God’s will)</a:t>
          </a:r>
          <a:endParaRPr lang="en-SG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E65B0C-3C71-4BC9-B583-10A16DEEC487}" type="parTrans" cxnId="{691A68BE-A9F5-4FB2-AEAC-DA310EF3012B}">
      <dgm:prSet/>
      <dgm:spPr/>
      <dgm:t>
        <a:bodyPr/>
        <a:lstStyle/>
        <a:p>
          <a:endParaRPr lang="en-SG"/>
        </a:p>
      </dgm:t>
    </dgm:pt>
    <dgm:pt modelId="{27C7CB83-FE19-4725-A89B-EA075B7D25A1}" type="sibTrans" cxnId="{691A68BE-A9F5-4FB2-AEAC-DA310EF3012B}">
      <dgm:prSet/>
      <dgm:spPr/>
      <dgm:t>
        <a:bodyPr/>
        <a:lstStyle/>
        <a:p>
          <a:endParaRPr lang="en-SG"/>
        </a:p>
      </dgm:t>
    </dgm:pt>
    <dgm:pt modelId="{BDF3BF06-027F-4C2D-BAC0-C6F1757782A6}" type="pres">
      <dgm:prSet presAssocID="{964CCC44-4645-4F81-BDBF-946C9B6969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AC22A757-1BB0-4E9C-86BC-7FD8CD26B2ED}" type="pres">
      <dgm:prSet presAssocID="{964CCC44-4645-4F81-BDBF-946C9B6969BC}" presName="children" presStyleCnt="0"/>
      <dgm:spPr/>
    </dgm:pt>
    <dgm:pt modelId="{07F90D0C-672D-4D11-BC2A-8DFB0FFB2208}" type="pres">
      <dgm:prSet presAssocID="{964CCC44-4645-4F81-BDBF-946C9B6969BC}" presName="child1group" presStyleCnt="0"/>
      <dgm:spPr/>
    </dgm:pt>
    <dgm:pt modelId="{5380F9B1-6B38-465F-AFA6-0C3AD4E35372}" type="pres">
      <dgm:prSet presAssocID="{964CCC44-4645-4F81-BDBF-946C9B6969BC}" presName="child1" presStyleLbl="bgAcc1" presStyleIdx="0" presStyleCnt="4"/>
      <dgm:spPr/>
      <dgm:t>
        <a:bodyPr/>
        <a:lstStyle/>
        <a:p>
          <a:endParaRPr lang="en-SG"/>
        </a:p>
      </dgm:t>
    </dgm:pt>
    <dgm:pt modelId="{2DDE6AF4-B5B9-4F79-B641-445E351B031C}" type="pres">
      <dgm:prSet presAssocID="{964CCC44-4645-4F81-BDBF-946C9B6969B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17CAAED-2104-4A3C-9256-2D3E017720C4}" type="pres">
      <dgm:prSet presAssocID="{964CCC44-4645-4F81-BDBF-946C9B6969BC}" presName="child2group" presStyleCnt="0"/>
      <dgm:spPr/>
    </dgm:pt>
    <dgm:pt modelId="{72EB7A14-A923-433C-8BC5-4FF8A167D589}" type="pres">
      <dgm:prSet presAssocID="{964CCC44-4645-4F81-BDBF-946C9B6969BC}" presName="child2" presStyleLbl="bgAcc1" presStyleIdx="1" presStyleCnt="4" custLinFactNeighborX="438"/>
      <dgm:spPr/>
      <dgm:t>
        <a:bodyPr/>
        <a:lstStyle/>
        <a:p>
          <a:endParaRPr lang="en-SG"/>
        </a:p>
      </dgm:t>
    </dgm:pt>
    <dgm:pt modelId="{AA21218A-8F39-4C52-BC65-D04A094BD617}" type="pres">
      <dgm:prSet presAssocID="{964CCC44-4645-4F81-BDBF-946C9B6969B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7768173-8890-4727-9230-8E79BA2D5712}" type="pres">
      <dgm:prSet presAssocID="{964CCC44-4645-4F81-BDBF-946C9B6969BC}" presName="child3group" presStyleCnt="0"/>
      <dgm:spPr/>
    </dgm:pt>
    <dgm:pt modelId="{962B7186-1C7A-4E33-BEE0-E0FA7F90E8F5}" type="pres">
      <dgm:prSet presAssocID="{964CCC44-4645-4F81-BDBF-946C9B6969BC}" presName="child3" presStyleLbl="bgAcc1" presStyleIdx="2" presStyleCnt="4" custLinFactNeighborX="16"/>
      <dgm:spPr/>
      <dgm:t>
        <a:bodyPr/>
        <a:lstStyle/>
        <a:p>
          <a:endParaRPr lang="en-SG"/>
        </a:p>
      </dgm:t>
    </dgm:pt>
    <dgm:pt modelId="{B40F1D86-CD23-40E3-95EE-14E63F99BA58}" type="pres">
      <dgm:prSet presAssocID="{964CCC44-4645-4F81-BDBF-946C9B6969B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74F6762-DF7E-4B3D-97F6-41DCFDCC1EC9}" type="pres">
      <dgm:prSet presAssocID="{964CCC44-4645-4F81-BDBF-946C9B6969BC}" presName="child4group" presStyleCnt="0"/>
      <dgm:spPr/>
    </dgm:pt>
    <dgm:pt modelId="{03F76AF2-9A79-463B-8DF9-D39850E0DB91}" type="pres">
      <dgm:prSet presAssocID="{964CCC44-4645-4F81-BDBF-946C9B6969BC}" presName="child4" presStyleLbl="bgAcc1" presStyleIdx="3" presStyleCnt="4"/>
      <dgm:spPr/>
      <dgm:t>
        <a:bodyPr/>
        <a:lstStyle/>
        <a:p>
          <a:endParaRPr lang="en-SG"/>
        </a:p>
      </dgm:t>
    </dgm:pt>
    <dgm:pt modelId="{BC2ECBCE-D17A-4AD7-A4EA-836340914B5C}" type="pres">
      <dgm:prSet presAssocID="{964CCC44-4645-4F81-BDBF-946C9B6969B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EA2C7E1-1095-46BB-B41A-A27698C48D1E}" type="pres">
      <dgm:prSet presAssocID="{964CCC44-4645-4F81-BDBF-946C9B6969BC}" presName="childPlaceholder" presStyleCnt="0"/>
      <dgm:spPr/>
    </dgm:pt>
    <dgm:pt modelId="{0A371C74-E52E-4637-A38E-D2E5BF0FD368}" type="pres">
      <dgm:prSet presAssocID="{964CCC44-4645-4F81-BDBF-946C9B6969BC}" presName="circle" presStyleCnt="0"/>
      <dgm:spPr/>
    </dgm:pt>
    <dgm:pt modelId="{4583C470-F6B7-404E-8CB5-00C034ABE5BB}" type="pres">
      <dgm:prSet presAssocID="{964CCC44-4645-4F81-BDBF-946C9B6969BC}" presName="quadrant1" presStyleLbl="node1" presStyleIdx="0" presStyleCnt="4" custLinFactNeighborX="1039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2DEDB0-F32D-4CE9-B8F9-54A0861DEFEC}" type="pres">
      <dgm:prSet presAssocID="{964CCC44-4645-4F81-BDBF-946C9B6969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7D5E140-87B2-4E10-822A-E4A49E67096C}" type="pres">
      <dgm:prSet presAssocID="{964CCC44-4645-4F81-BDBF-946C9B6969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C80E7D-F6D5-457D-ADDA-28F12BEF1508}" type="pres">
      <dgm:prSet presAssocID="{964CCC44-4645-4F81-BDBF-946C9B6969B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42A0936-F4B3-4B33-AF55-CC3EF858DB6A}" type="pres">
      <dgm:prSet presAssocID="{964CCC44-4645-4F81-BDBF-946C9B6969BC}" presName="quadrantPlaceholder" presStyleCnt="0"/>
      <dgm:spPr/>
    </dgm:pt>
    <dgm:pt modelId="{38E6000A-1730-4873-9105-CA5CCF755461}" type="pres">
      <dgm:prSet presAssocID="{964CCC44-4645-4F81-BDBF-946C9B6969BC}" presName="center1" presStyleLbl="fgShp" presStyleIdx="0" presStyleCnt="2"/>
      <dgm:spPr/>
    </dgm:pt>
    <dgm:pt modelId="{90664400-A70F-41CF-9768-39D435EE1AED}" type="pres">
      <dgm:prSet presAssocID="{964CCC44-4645-4F81-BDBF-946C9B6969BC}" presName="center2" presStyleLbl="fgShp" presStyleIdx="1" presStyleCnt="2"/>
      <dgm:spPr/>
    </dgm:pt>
  </dgm:ptLst>
  <dgm:cxnLst>
    <dgm:cxn modelId="{DC8D60ED-6A79-48CA-8389-65AEF9433D84}" srcId="{964CCC44-4645-4F81-BDBF-946C9B6969BC}" destId="{CAFE40C9-1647-449E-8465-15D2B39FC5FF}" srcOrd="4" destOrd="0" parTransId="{4BC0453C-8016-4A1E-8ADB-07E097AC6A42}" sibTransId="{65936F8D-0AD9-4289-BBEE-97295724B0CF}"/>
    <dgm:cxn modelId="{3E2749F1-A6C9-4F31-A115-5E7DA8B20C8A}" type="presOf" srcId="{E44B30C0-4BA0-43BE-BC25-F8853EE8C2BF}" destId="{BC2ECBCE-D17A-4AD7-A4EA-836340914B5C}" srcOrd="1" destOrd="0" presId="urn:microsoft.com/office/officeart/2005/8/layout/cycle4#4"/>
    <dgm:cxn modelId="{0DF5C4A8-83A3-4C48-AE2C-0D4B70151D41}" srcId="{964CCC44-4645-4F81-BDBF-946C9B6969BC}" destId="{53BC539C-D6B8-43DC-99D0-60C99AEEC048}" srcOrd="3" destOrd="0" parTransId="{B0BDBFBD-B164-4B16-8FC7-12E3A70B37F1}" sibTransId="{BC085C41-25BE-4E9F-B5C4-A31A9920887E}"/>
    <dgm:cxn modelId="{B0C97422-77DC-4543-BD57-CBA7F75AFBEB}" type="presOf" srcId="{049EC819-D599-4776-9171-EB02E9E0103E}" destId="{4583C470-F6B7-404E-8CB5-00C034ABE5BB}" srcOrd="0" destOrd="0" presId="urn:microsoft.com/office/officeart/2005/8/layout/cycle4#4"/>
    <dgm:cxn modelId="{691A68BE-A9F5-4FB2-AEAC-DA310EF3012B}" srcId="{964CCC44-4645-4F81-BDBF-946C9B6969BC}" destId="{049EC819-D599-4776-9171-EB02E9E0103E}" srcOrd="0" destOrd="0" parTransId="{BAE65B0C-3C71-4BC9-B583-10A16DEEC487}" sibTransId="{27C7CB83-FE19-4725-A89B-EA075B7D25A1}"/>
    <dgm:cxn modelId="{E1909397-3536-4092-A461-3AFAC31EA5C8}" type="presOf" srcId="{5F14274C-0FE8-4308-A59A-91433CE578D1}" destId="{202DEDB0-F32D-4CE9-B8F9-54A0861DEFEC}" srcOrd="0" destOrd="0" presId="urn:microsoft.com/office/officeart/2005/8/layout/cycle4#4"/>
    <dgm:cxn modelId="{91772C93-D2E7-41EA-B9CE-7BD814BED564}" type="presOf" srcId="{A7ECB7BE-B17B-4155-B3E5-6F275EBF61B3}" destId="{962B7186-1C7A-4E33-BEE0-E0FA7F90E8F5}" srcOrd="0" destOrd="0" presId="urn:microsoft.com/office/officeart/2005/8/layout/cycle4#4"/>
    <dgm:cxn modelId="{D1E6ACD8-1152-4D6A-BFF1-FFF1E2095DB4}" type="presOf" srcId="{5C140D2E-640E-43E2-8A03-A9124360E9F0}" destId="{A7D5E140-87B2-4E10-822A-E4A49E67096C}" srcOrd="0" destOrd="0" presId="urn:microsoft.com/office/officeart/2005/8/layout/cycle4#4"/>
    <dgm:cxn modelId="{A2D86825-C997-4933-9723-E6210F7C12FA}" srcId="{5C140D2E-640E-43E2-8A03-A9124360E9F0}" destId="{A7ECB7BE-B17B-4155-B3E5-6F275EBF61B3}" srcOrd="0" destOrd="0" parTransId="{DF4CBA9F-177E-4E73-9CE8-AC08F40E092B}" sibTransId="{3778E922-990E-4756-A643-73E93070454D}"/>
    <dgm:cxn modelId="{BCAF4367-45F1-4E45-9C9C-406C046928F4}" type="presOf" srcId="{53BC539C-D6B8-43DC-99D0-60C99AEEC048}" destId="{20C80E7D-F6D5-457D-ADDA-28F12BEF1508}" srcOrd="0" destOrd="0" presId="urn:microsoft.com/office/officeart/2005/8/layout/cycle4#4"/>
    <dgm:cxn modelId="{411FAD05-BB56-4CE4-8B8D-266D13F80E95}" type="presOf" srcId="{4F08F934-D167-41BB-B449-D28AFA3E6A1D}" destId="{AA21218A-8F39-4C52-BC65-D04A094BD617}" srcOrd="1" destOrd="0" presId="urn:microsoft.com/office/officeart/2005/8/layout/cycle4#4"/>
    <dgm:cxn modelId="{4A86584C-D411-481B-9CD9-37CF7D59AA7D}" srcId="{049EC819-D599-4776-9171-EB02E9E0103E}" destId="{7A20814B-F878-44DB-BE3E-4E3DECFE513D}" srcOrd="0" destOrd="0" parTransId="{90D1C669-D6B1-46EE-8BD2-7B75BA3FD488}" sibTransId="{195B17FF-6BB2-4120-9BD0-AF0A01DFA777}"/>
    <dgm:cxn modelId="{196C786C-D924-4A5B-B6B6-19940209035A}" type="presOf" srcId="{E44B30C0-4BA0-43BE-BC25-F8853EE8C2BF}" destId="{03F76AF2-9A79-463B-8DF9-D39850E0DB91}" srcOrd="0" destOrd="0" presId="urn:microsoft.com/office/officeart/2005/8/layout/cycle4#4"/>
    <dgm:cxn modelId="{F53F26BD-9222-45E3-A639-329513A01536}" type="presOf" srcId="{7A20814B-F878-44DB-BE3E-4E3DECFE513D}" destId="{2DDE6AF4-B5B9-4F79-B641-445E351B031C}" srcOrd="1" destOrd="0" presId="urn:microsoft.com/office/officeart/2005/8/layout/cycle4#4"/>
    <dgm:cxn modelId="{C73986A2-6E7C-45D9-8A16-9B90D9461212}" type="presOf" srcId="{7A20814B-F878-44DB-BE3E-4E3DECFE513D}" destId="{5380F9B1-6B38-465F-AFA6-0C3AD4E35372}" srcOrd="0" destOrd="0" presId="urn:microsoft.com/office/officeart/2005/8/layout/cycle4#4"/>
    <dgm:cxn modelId="{19A980A0-9F01-48BE-8D08-4A7AB928505F}" type="presOf" srcId="{A7ECB7BE-B17B-4155-B3E5-6F275EBF61B3}" destId="{B40F1D86-CD23-40E3-95EE-14E63F99BA58}" srcOrd="1" destOrd="0" presId="urn:microsoft.com/office/officeart/2005/8/layout/cycle4#4"/>
    <dgm:cxn modelId="{E136D6D4-9BD5-44CB-A9AE-922DB3505A65}" srcId="{5F14274C-0FE8-4308-A59A-91433CE578D1}" destId="{4F08F934-D167-41BB-B449-D28AFA3E6A1D}" srcOrd="0" destOrd="0" parTransId="{7BCCF08F-AF0C-4927-B24B-965788C55DD3}" sibTransId="{5716274A-F672-4DF9-8748-CA2867EF9AC0}"/>
    <dgm:cxn modelId="{B8663069-C0A5-4D69-9FBC-5D45F1D2DD0A}" srcId="{964CCC44-4645-4F81-BDBF-946C9B6969BC}" destId="{5F14274C-0FE8-4308-A59A-91433CE578D1}" srcOrd="1" destOrd="0" parTransId="{3C69FAA8-F975-4AE9-8E02-2DD29315F9C2}" sibTransId="{B481D0BC-DBCD-414D-8A5D-C006F0626F95}"/>
    <dgm:cxn modelId="{7E6333D0-1ABA-449A-9EDD-B3C5EE90A347}" type="presOf" srcId="{4F08F934-D167-41BB-B449-D28AFA3E6A1D}" destId="{72EB7A14-A923-433C-8BC5-4FF8A167D589}" srcOrd="0" destOrd="0" presId="urn:microsoft.com/office/officeart/2005/8/layout/cycle4#4"/>
    <dgm:cxn modelId="{D310B230-75A3-4A63-9574-07D0FCC49BCF}" srcId="{964CCC44-4645-4F81-BDBF-946C9B6969BC}" destId="{5C140D2E-640E-43E2-8A03-A9124360E9F0}" srcOrd="2" destOrd="0" parTransId="{F2332E2E-B310-4F61-AFC4-0EF083686C0A}" sibTransId="{BE9DFBB7-1B50-4C09-875E-C7CDEB971546}"/>
    <dgm:cxn modelId="{71423343-435F-4FAF-9CAE-A1CF5E037A98}" srcId="{53BC539C-D6B8-43DC-99D0-60C99AEEC048}" destId="{E44B30C0-4BA0-43BE-BC25-F8853EE8C2BF}" srcOrd="0" destOrd="0" parTransId="{3F7B73D8-55E7-41E3-84C6-B514E7711998}" sibTransId="{27BFFCBB-C30E-4872-B560-78B4BC839160}"/>
    <dgm:cxn modelId="{20B2C043-922B-4B21-A1FD-31C75E8860D7}" type="presOf" srcId="{964CCC44-4645-4F81-BDBF-946C9B6969BC}" destId="{BDF3BF06-027F-4C2D-BAC0-C6F1757782A6}" srcOrd="0" destOrd="0" presId="urn:microsoft.com/office/officeart/2005/8/layout/cycle4#4"/>
    <dgm:cxn modelId="{0B9BDC85-136A-495E-B5BB-39500C25B1D1}" type="presParOf" srcId="{BDF3BF06-027F-4C2D-BAC0-C6F1757782A6}" destId="{AC22A757-1BB0-4E9C-86BC-7FD8CD26B2ED}" srcOrd="0" destOrd="0" presId="urn:microsoft.com/office/officeart/2005/8/layout/cycle4#4"/>
    <dgm:cxn modelId="{BAE8B542-5C90-48E7-95CE-5609099117EE}" type="presParOf" srcId="{AC22A757-1BB0-4E9C-86BC-7FD8CD26B2ED}" destId="{07F90D0C-672D-4D11-BC2A-8DFB0FFB2208}" srcOrd="0" destOrd="0" presId="urn:microsoft.com/office/officeart/2005/8/layout/cycle4#4"/>
    <dgm:cxn modelId="{934730AB-608F-483C-A1D6-93551B22C20C}" type="presParOf" srcId="{07F90D0C-672D-4D11-BC2A-8DFB0FFB2208}" destId="{5380F9B1-6B38-465F-AFA6-0C3AD4E35372}" srcOrd="0" destOrd="0" presId="urn:microsoft.com/office/officeart/2005/8/layout/cycle4#4"/>
    <dgm:cxn modelId="{301F8E84-9FDA-4898-A20E-5BA8E31DD1C7}" type="presParOf" srcId="{07F90D0C-672D-4D11-BC2A-8DFB0FFB2208}" destId="{2DDE6AF4-B5B9-4F79-B641-445E351B031C}" srcOrd="1" destOrd="0" presId="urn:microsoft.com/office/officeart/2005/8/layout/cycle4#4"/>
    <dgm:cxn modelId="{53EA651A-E93A-4590-8C76-E41DD65322B7}" type="presParOf" srcId="{AC22A757-1BB0-4E9C-86BC-7FD8CD26B2ED}" destId="{F17CAAED-2104-4A3C-9256-2D3E017720C4}" srcOrd="1" destOrd="0" presId="urn:microsoft.com/office/officeart/2005/8/layout/cycle4#4"/>
    <dgm:cxn modelId="{EE939CB6-D6B2-4A05-8CCB-1E22F4B00E7B}" type="presParOf" srcId="{F17CAAED-2104-4A3C-9256-2D3E017720C4}" destId="{72EB7A14-A923-433C-8BC5-4FF8A167D589}" srcOrd="0" destOrd="0" presId="urn:microsoft.com/office/officeart/2005/8/layout/cycle4#4"/>
    <dgm:cxn modelId="{8A8A5E07-7DC7-4941-829B-1EF3E5689203}" type="presParOf" srcId="{F17CAAED-2104-4A3C-9256-2D3E017720C4}" destId="{AA21218A-8F39-4C52-BC65-D04A094BD617}" srcOrd="1" destOrd="0" presId="urn:microsoft.com/office/officeart/2005/8/layout/cycle4#4"/>
    <dgm:cxn modelId="{A5DE7EE9-EF2F-466C-92BC-ABC8C3B9069D}" type="presParOf" srcId="{AC22A757-1BB0-4E9C-86BC-7FD8CD26B2ED}" destId="{47768173-8890-4727-9230-8E79BA2D5712}" srcOrd="2" destOrd="0" presId="urn:microsoft.com/office/officeart/2005/8/layout/cycle4#4"/>
    <dgm:cxn modelId="{25163F26-9569-4013-9CEE-A7B794B4813D}" type="presParOf" srcId="{47768173-8890-4727-9230-8E79BA2D5712}" destId="{962B7186-1C7A-4E33-BEE0-E0FA7F90E8F5}" srcOrd="0" destOrd="0" presId="urn:microsoft.com/office/officeart/2005/8/layout/cycle4#4"/>
    <dgm:cxn modelId="{4F31582F-D5CC-4F1C-9B3A-CFC1E63CE057}" type="presParOf" srcId="{47768173-8890-4727-9230-8E79BA2D5712}" destId="{B40F1D86-CD23-40E3-95EE-14E63F99BA58}" srcOrd="1" destOrd="0" presId="urn:microsoft.com/office/officeart/2005/8/layout/cycle4#4"/>
    <dgm:cxn modelId="{20042B07-A92E-443E-957A-DBD07246D41C}" type="presParOf" srcId="{AC22A757-1BB0-4E9C-86BC-7FD8CD26B2ED}" destId="{E74F6762-DF7E-4B3D-97F6-41DCFDCC1EC9}" srcOrd="3" destOrd="0" presId="urn:microsoft.com/office/officeart/2005/8/layout/cycle4#4"/>
    <dgm:cxn modelId="{1BD5C25A-BAD8-4C26-9750-BAC4CCD6B573}" type="presParOf" srcId="{E74F6762-DF7E-4B3D-97F6-41DCFDCC1EC9}" destId="{03F76AF2-9A79-463B-8DF9-D39850E0DB91}" srcOrd="0" destOrd="0" presId="urn:microsoft.com/office/officeart/2005/8/layout/cycle4#4"/>
    <dgm:cxn modelId="{BDFBB2CA-D546-462E-A9CC-224E27C8D508}" type="presParOf" srcId="{E74F6762-DF7E-4B3D-97F6-41DCFDCC1EC9}" destId="{BC2ECBCE-D17A-4AD7-A4EA-836340914B5C}" srcOrd="1" destOrd="0" presId="urn:microsoft.com/office/officeart/2005/8/layout/cycle4#4"/>
    <dgm:cxn modelId="{3ECEC289-1C3B-40FE-8388-4DCA7347FF9C}" type="presParOf" srcId="{AC22A757-1BB0-4E9C-86BC-7FD8CD26B2ED}" destId="{0EA2C7E1-1095-46BB-B41A-A27698C48D1E}" srcOrd="4" destOrd="0" presId="urn:microsoft.com/office/officeart/2005/8/layout/cycle4#4"/>
    <dgm:cxn modelId="{711087A1-E522-4F92-BB16-EF9A19207E16}" type="presParOf" srcId="{BDF3BF06-027F-4C2D-BAC0-C6F1757782A6}" destId="{0A371C74-E52E-4637-A38E-D2E5BF0FD368}" srcOrd="1" destOrd="0" presId="urn:microsoft.com/office/officeart/2005/8/layout/cycle4#4"/>
    <dgm:cxn modelId="{53513E35-022B-441D-BDA7-024E5267FD43}" type="presParOf" srcId="{0A371C74-E52E-4637-A38E-D2E5BF0FD368}" destId="{4583C470-F6B7-404E-8CB5-00C034ABE5BB}" srcOrd="0" destOrd="0" presId="urn:microsoft.com/office/officeart/2005/8/layout/cycle4#4"/>
    <dgm:cxn modelId="{96A92342-5843-4908-9214-4D4F95550E00}" type="presParOf" srcId="{0A371C74-E52E-4637-A38E-D2E5BF0FD368}" destId="{202DEDB0-F32D-4CE9-B8F9-54A0861DEFEC}" srcOrd="1" destOrd="0" presId="urn:microsoft.com/office/officeart/2005/8/layout/cycle4#4"/>
    <dgm:cxn modelId="{8B61BDE8-3926-4761-A2C1-0E264D59F4E2}" type="presParOf" srcId="{0A371C74-E52E-4637-A38E-D2E5BF0FD368}" destId="{A7D5E140-87B2-4E10-822A-E4A49E67096C}" srcOrd="2" destOrd="0" presId="urn:microsoft.com/office/officeart/2005/8/layout/cycle4#4"/>
    <dgm:cxn modelId="{BAA391E8-E3D2-44F9-9C05-4BBCC5D90125}" type="presParOf" srcId="{0A371C74-E52E-4637-A38E-D2E5BF0FD368}" destId="{20C80E7D-F6D5-457D-ADDA-28F12BEF1508}" srcOrd="3" destOrd="0" presId="urn:microsoft.com/office/officeart/2005/8/layout/cycle4#4"/>
    <dgm:cxn modelId="{B6C2A0AD-058A-4FEC-B606-16C85D79EE6E}" type="presParOf" srcId="{0A371C74-E52E-4637-A38E-D2E5BF0FD368}" destId="{042A0936-F4B3-4B33-AF55-CC3EF858DB6A}" srcOrd="4" destOrd="0" presId="urn:microsoft.com/office/officeart/2005/8/layout/cycle4#4"/>
    <dgm:cxn modelId="{8EE3648E-5AEB-470B-B22D-172A12F79C98}" type="presParOf" srcId="{BDF3BF06-027F-4C2D-BAC0-C6F1757782A6}" destId="{38E6000A-1730-4873-9105-CA5CCF755461}" srcOrd="2" destOrd="0" presId="urn:microsoft.com/office/officeart/2005/8/layout/cycle4#4"/>
    <dgm:cxn modelId="{21A08D8E-C925-4280-BC15-EE89DA9AF8AF}" type="presParOf" srcId="{BDF3BF06-027F-4C2D-BAC0-C6F1757782A6}" destId="{90664400-A70F-41CF-9768-39D435EE1AED}" srcOrd="3" destOrd="0" presId="urn:microsoft.com/office/officeart/2005/8/layout/cycle4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B7A14-A923-433C-8BC5-4FF8A167D589}">
      <dsp:nvSpPr>
        <dsp:cNvPr id="0" name=""/>
        <dsp:cNvSpPr/>
      </dsp:nvSpPr>
      <dsp:spPr>
        <a:xfrm>
          <a:off x="5771520" y="0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obedient children</a:t>
          </a:r>
          <a:endParaRPr lang="en-SG" sz="2600" kern="1200" dirty="0"/>
        </a:p>
      </dsp:txBody>
      <dsp:txXfrm>
        <a:off x="6664681" y="40446"/>
        <a:ext cx="1908778" cy="1300024"/>
      </dsp:txXfrm>
    </dsp:sp>
    <dsp:sp modelId="{4583C470-F6B7-404E-8CB5-00C034ABE5BB}">
      <dsp:nvSpPr>
        <dsp:cNvPr id="0" name=""/>
        <dsp:cNvSpPr/>
      </dsp:nvSpPr>
      <dsp:spPr>
        <a:xfrm>
          <a:off x="2324983" y="327967"/>
          <a:ext cx="2491403" cy="24914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600" kern="1200" dirty="0"/>
        </a:p>
      </dsp:txBody>
      <dsp:txXfrm>
        <a:off x="3054698" y="1057682"/>
        <a:ext cx="1761688" cy="1761688"/>
      </dsp:txXfrm>
    </dsp:sp>
    <dsp:sp modelId="{202DEDB0-F32D-4CE9-B8F9-54A0861DEFEC}">
      <dsp:nvSpPr>
        <dsp:cNvPr id="0" name=""/>
        <dsp:cNvSpPr/>
      </dsp:nvSpPr>
      <dsp:spPr>
        <a:xfrm rot="5400000">
          <a:off x="4931462" y="327967"/>
          <a:ext cx="2491403" cy="249140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DISOBEDIENT ONES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(Obstinate against the Father’s Will)</a:t>
          </a:r>
          <a:endParaRPr lang="en-SG" sz="1600" b="1" kern="1200" dirty="0">
            <a:solidFill>
              <a:schemeClr val="bg1"/>
            </a:solidFill>
          </a:endParaRPr>
        </a:p>
      </dsp:txBody>
      <dsp:txXfrm rot="-5400000">
        <a:off x="4931462" y="1057682"/>
        <a:ext cx="1761688" cy="1761688"/>
      </dsp:txXfrm>
    </dsp:sp>
    <dsp:sp modelId="{A7D5E140-87B2-4E10-822A-E4A49E67096C}">
      <dsp:nvSpPr>
        <dsp:cNvPr id="0" name=""/>
        <dsp:cNvSpPr/>
      </dsp:nvSpPr>
      <dsp:spPr>
        <a:xfrm rot="10800000">
          <a:off x="4931462" y="2934447"/>
          <a:ext cx="2491403" cy="249140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600" kern="1200" dirty="0"/>
        </a:p>
      </dsp:txBody>
      <dsp:txXfrm rot="10800000">
        <a:off x="4931462" y="2934447"/>
        <a:ext cx="1761688" cy="1761688"/>
      </dsp:txXfrm>
    </dsp:sp>
    <dsp:sp modelId="{20C80E7D-F6D5-457D-ADDA-28F12BEF1508}">
      <dsp:nvSpPr>
        <dsp:cNvPr id="0" name=""/>
        <dsp:cNvSpPr/>
      </dsp:nvSpPr>
      <dsp:spPr>
        <a:xfrm rot="16200000">
          <a:off x="2324983" y="2934447"/>
          <a:ext cx="2491403" cy="249140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600" kern="1200" dirty="0"/>
        </a:p>
      </dsp:txBody>
      <dsp:txXfrm rot="5400000">
        <a:off x="3054698" y="2934447"/>
        <a:ext cx="1761688" cy="1761688"/>
      </dsp:txXfrm>
    </dsp:sp>
    <dsp:sp modelId="{38E6000A-1730-4873-9105-CA5CCF755461}">
      <dsp:nvSpPr>
        <dsp:cNvPr id="0" name=""/>
        <dsp:cNvSpPr/>
      </dsp:nvSpPr>
      <dsp:spPr>
        <a:xfrm>
          <a:off x="4443826" y="2359065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64400-A70F-41CF-9768-39D435EE1AED}">
      <dsp:nvSpPr>
        <dsp:cNvPr id="0" name=""/>
        <dsp:cNvSpPr/>
      </dsp:nvSpPr>
      <dsp:spPr>
        <a:xfrm rot="10800000">
          <a:off x="4443826" y="2646756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B7186-1C7A-4E33-BEE0-E0FA7F90E8F5}">
      <dsp:nvSpPr>
        <dsp:cNvPr id="0" name=""/>
        <dsp:cNvSpPr/>
      </dsp:nvSpPr>
      <dsp:spPr>
        <a:xfrm>
          <a:off x="5771974" y="3912596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fruitful children</a:t>
          </a:r>
          <a:endParaRPr lang="en-SG" sz="2600" kern="1200" dirty="0"/>
        </a:p>
      </dsp:txBody>
      <dsp:txXfrm>
        <a:off x="6665136" y="4413347"/>
        <a:ext cx="1908778" cy="1300024"/>
      </dsp:txXfrm>
    </dsp:sp>
    <dsp:sp modelId="{72EB7A14-A923-433C-8BC5-4FF8A167D589}">
      <dsp:nvSpPr>
        <dsp:cNvPr id="0" name=""/>
        <dsp:cNvSpPr/>
      </dsp:nvSpPr>
      <dsp:spPr>
        <a:xfrm>
          <a:off x="5771520" y="0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obedient children</a:t>
          </a:r>
          <a:endParaRPr lang="en-SG" sz="2600" kern="1200" dirty="0"/>
        </a:p>
      </dsp:txBody>
      <dsp:txXfrm>
        <a:off x="6664681" y="40446"/>
        <a:ext cx="1908778" cy="1300024"/>
      </dsp:txXfrm>
    </dsp:sp>
    <dsp:sp modelId="{4583C470-F6B7-404E-8CB5-00C034ABE5BB}">
      <dsp:nvSpPr>
        <dsp:cNvPr id="0" name=""/>
        <dsp:cNvSpPr/>
      </dsp:nvSpPr>
      <dsp:spPr>
        <a:xfrm>
          <a:off x="2324983" y="327967"/>
          <a:ext cx="2491403" cy="24914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600" kern="1200" dirty="0"/>
        </a:p>
      </dsp:txBody>
      <dsp:txXfrm>
        <a:off x="3054698" y="1057682"/>
        <a:ext cx="1761688" cy="1761688"/>
      </dsp:txXfrm>
    </dsp:sp>
    <dsp:sp modelId="{202DEDB0-F32D-4CE9-B8F9-54A0861DEFEC}">
      <dsp:nvSpPr>
        <dsp:cNvPr id="0" name=""/>
        <dsp:cNvSpPr/>
      </dsp:nvSpPr>
      <dsp:spPr>
        <a:xfrm rot="5400000">
          <a:off x="4931462" y="327967"/>
          <a:ext cx="2491403" cy="249140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DISOBEDIENT ONES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(Obstinate against the Father’s Will)</a:t>
          </a:r>
          <a:endParaRPr lang="en-SG" sz="1600" b="1" kern="1200" dirty="0">
            <a:solidFill>
              <a:schemeClr val="bg1"/>
            </a:solidFill>
          </a:endParaRPr>
        </a:p>
      </dsp:txBody>
      <dsp:txXfrm rot="-5400000">
        <a:off x="4931462" y="1057682"/>
        <a:ext cx="1761688" cy="1761688"/>
      </dsp:txXfrm>
    </dsp:sp>
    <dsp:sp modelId="{A7D5E140-87B2-4E10-822A-E4A49E67096C}">
      <dsp:nvSpPr>
        <dsp:cNvPr id="0" name=""/>
        <dsp:cNvSpPr/>
      </dsp:nvSpPr>
      <dsp:spPr>
        <a:xfrm rot="10800000">
          <a:off x="4931462" y="2934447"/>
          <a:ext cx="2491403" cy="249140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UNFRUITFUL ONES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b="1" kern="1200" dirty="0" smtClean="0">
              <a:solidFill>
                <a:schemeClr val="bg1"/>
              </a:solidFill>
            </a:rPr>
            <a:t>(Not bearing Kingdom Fruit)</a:t>
          </a:r>
          <a:endParaRPr lang="en-SG" sz="1600" b="1" kern="1200" dirty="0">
            <a:solidFill>
              <a:schemeClr val="bg1"/>
            </a:solidFill>
          </a:endParaRPr>
        </a:p>
      </dsp:txBody>
      <dsp:txXfrm rot="10800000">
        <a:off x="4931462" y="2934447"/>
        <a:ext cx="1761688" cy="1761688"/>
      </dsp:txXfrm>
    </dsp:sp>
    <dsp:sp modelId="{20C80E7D-F6D5-457D-ADDA-28F12BEF1508}">
      <dsp:nvSpPr>
        <dsp:cNvPr id="0" name=""/>
        <dsp:cNvSpPr/>
      </dsp:nvSpPr>
      <dsp:spPr>
        <a:xfrm rot="16200000">
          <a:off x="2324983" y="2934447"/>
          <a:ext cx="2491403" cy="249140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600" kern="1200" dirty="0"/>
        </a:p>
      </dsp:txBody>
      <dsp:txXfrm rot="5400000">
        <a:off x="3054698" y="2934447"/>
        <a:ext cx="1761688" cy="1761688"/>
      </dsp:txXfrm>
    </dsp:sp>
    <dsp:sp modelId="{38E6000A-1730-4873-9105-CA5CCF755461}">
      <dsp:nvSpPr>
        <dsp:cNvPr id="0" name=""/>
        <dsp:cNvSpPr/>
      </dsp:nvSpPr>
      <dsp:spPr>
        <a:xfrm>
          <a:off x="4443826" y="2359065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64400-A70F-41CF-9768-39D435EE1AED}">
      <dsp:nvSpPr>
        <dsp:cNvPr id="0" name=""/>
        <dsp:cNvSpPr/>
      </dsp:nvSpPr>
      <dsp:spPr>
        <a:xfrm rot="10800000">
          <a:off x="4443826" y="2646756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76AF2-9A79-463B-8DF9-D39850E0DB91}">
      <dsp:nvSpPr>
        <dsp:cNvPr id="0" name=""/>
        <dsp:cNvSpPr/>
      </dsp:nvSpPr>
      <dsp:spPr>
        <a:xfrm>
          <a:off x="1133942" y="3912596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wise children</a:t>
          </a:r>
          <a:endParaRPr lang="en-SG" sz="2600" kern="1200" dirty="0"/>
        </a:p>
      </dsp:txBody>
      <dsp:txXfrm>
        <a:off x="1174388" y="4413347"/>
        <a:ext cx="1908778" cy="1300024"/>
      </dsp:txXfrm>
    </dsp:sp>
    <dsp:sp modelId="{962B7186-1C7A-4E33-BEE0-E0FA7F90E8F5}">
      <dsp:nvSpPr>
        <dsp:cNvPr id="0" name=""/>
        <dsp:cNvSpPr/>
      </dsp:nvSpPr>
      <dsp:spPr>
        <a:xfrm>
          <a:off x="5771974" y="3912596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fruitful children</a:t>
          </a:r>
          <a:endParaRPr lang="en-SG" sz="2600" kern="1200" dirty="0"/>
        </a:p>
      </dsp:txBody>
      <dsp:txXfrm>
        <a:off x="6665136" y="4413347"/>
        <a:ext cx="1908778" cy="1300024"/>
      </dsp:txXfrm>
    </dsp:sp>
    <dsp:sp modelId="{72EB7A14-A923-433C-8BC5-4FF8A167D589}">
      <dsp:nvSpPr>
        <dsp:cNvPr id="0" name=""/>
        <dsp:cNvSpPr/>
      </dsp:nvSpPr>
      <dsp:spPr>
        <a:xfrm>
          <a:off x="5771520" y="0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600" kern="1200" dirty="0" smtClean="0"/>
            <a:t>Walk as obedient children</a:t>
          </a:r>
          <a:endParaRPr lang="en-SG" sz="2600" kern="1200" dirty="0"/>
        </a:p>
      </dsp:txBody>
      <dsp:txXfrm>
        <a:off x="6664681" y="40446"/>
        <a:ext cx="1908778" cy="1300024"/>
      </dsp:txXfrm>
    </dsp:sp>
    <dsp:sp modelId="{4583C470-F6B7-404E-8CB5-00C034ABE5BB}">
      <dsp:nvSpPr>
        <dsp:cNvPr id="0" name=""/>
        <dsp:cNvSpPr/>
      </dsp:nvSpPr>
      <dsp:spPr>
        <a:xfrm>
          <a:off x="2324983" y="327967"/>
          <a:ext cx="2491403" cy="24914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 dirty="0"/>
        </a:p>
      </dsp:txBody>
      <dsp:txXfrm>
        <a:off x="3054698" y="1057682"/>
        <a:ext cx="1761688" cy="1761688"/>
      </dsp:txXfrm>
    </dsp:sp>
    <dsp:sp modelId="{202DEDB0-F32D-4CE9-B8F9-54A0861DEFEC}">
      <dsp:nvSpPr>
        <dsp:cNvPr id="0" name=""/>
        <dsp:cNvSpPr/>
      </dsp:nvSpPr>
      <dsp:spPr>
        <a:xfrm rot="5400000">
          <a:off x="4931462" y="327967"/>
          <a:ext cx="2491403" cy="249140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DISOBEDIENT ONES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(Obstinate against the Father’s Will)</a:t>
          </a:r>
          <a:endParaRPr lang="en-SG" sz="1500" b="1" kern="1200" dirty="0">
            <a:solidFill>
              <a:schemeClr val="bg1"/>
            </a:solidFill>
          </a:endParaRPr>
        </a:p>
      </dsp:txBody>
      <dsp:txXfrm rot="-5400000">
        <a:off x="4931462" y="1057682"/>
        <a:ext cx="1761688" cy="1761688"/>
      </dsp:txXfrm>
    </dsp:sp>
    <dsp:sp modelId="{A7D5E140-87B2-4E10-822A-E4A49E67096C}">
      <dsp:nvSpPr>
        <dsp:cNvPr id="0" name=""/>
        <dsp:cNvSpPr/>
      </dsp:nvSpPr>
      <dsp:spPr>
        <a:xfrm rot="10800000">
          <a:off x="4931462" y="2934447"/>
          <a:ext cx="2491403" cy="249140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UNFRUITFUL ONES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(Not bearing Kingdom Fruit)</a:t>
          </a:r>
          <a:endParaRPr lang="en-SG" sz="1500" b="1" kern="1200" dirty="0">
            <a:solidFill>
              <a:schemeClr val="bg1"/>
            </a:solidFill>
          </a:endParaRPr>
        </a:p>
      </dsp:txBody>
      <dsp:txXfrm rot="10800000">
        <a:off x="4931462" y="2934447"/>
        <a:ext cx="1761688" cy="1761688"/>
      </dsp:txXfrm>
    </dsp:sp>
    <dsp:sp modelId="{20C80E7D-F6D5-457D-ADDA-28F12BEF1508}">
      <dsp:nvSpPr>
        <dsp:cNvPr id="0" name=""/>
        <dsp:cNvSpPr/>
      </dsp:nvSpPr>
      <dsp:spPr>
        <a:xfrm rot="16200000">
          <a:off x="2324983" y="2934447"/>
          <a:ext cx="2491403" cy="249140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UNWISE ONES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500" b="1" kern="1200" dirty="0" smtClean="0">
              <a:solidFill>
                <a:schemeClr val="bg1"/>
              </a:solidFill>
            </a:rPr>
            <a:t>(Cave in to the hardships, pressures, </a:t>
          </a:r>
          <a:r>
            <a:rPr lang="en-SG" sz="1500" b="1" kern="1200" dirty="0" err="1" smtClean="0">
              <a:solidFill>
                <a:schemeClr val="bg1"/>
              </a:solidFill>
            </a:rPr>
            <a:t>labors</a:t>
          </a:r>
          <a:r>
            <a:rPr lang="en-SG" sz="1500" b="1" kern="1200" dirty="0" smtClean="0">
              <a:solidFill>
                <a:schemeClr val="bg1"/>
              </a:solidFill>
            </a:rPr>
            <a:t>, toils, evil around them)</a:t>
          </a:r>
          <a:endParaRPr lang="en-SG" sz="1500" b="1" kern="1200" dirty="0">
            <a:solidFill>
              <a:schemeClr val="bg1"/>
            </a:solidFill>
          </a:endParaRPr>
        </a:p>
      </dsp:txBody>
      <dsp:txXfrm rot="5400000">
        <a:off x="3054698" y="2934447"/>
        <a:ext cx="1761688" cy="1761688"/>
      </dsp:txXfrm>
    </dsp:sp>
    <dsp:sp modelId="{38E6000A-1730-4873-9105-CA5CCF755461}">
      <dsp:nvSpPr>
        <dsp:cNvPr id="0" name=""/>
        <dsp:cNvSpPr/>
      </dsp:nvSpPr>
      <dsp:spPr>
        <a:xfrm>
          <a:off x="4443826" y="2359065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64400-A70F-41CF-9768-39D435EE1AED}">
      <dsp:nvSpPr>
        <dsp:cNvPr id="0" name=""/>
        <dsp:cNvSpPr/>
      </dsp:nvSpPr>
      <dsp:spPr>
        <a:xfrm rot="10800000">
          <a:off x="4443826" y="2646756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B7186-1C7A-4E33-BEE0-E0FA7F90E8F5}">
      <dsp:nvSpPr>
        <dsp:cNvPr id="0" name=""/>
        <dsp:cNvSpPr/>
      </dsp:nvSpPr>
      <dsp:spPr>
        <a:xfrm>
          <a:off x="5771974" y="3912596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200" kern="1200" dirty="0" smtClean="0"/>
            <a:t>Walk as fruitful children</a:t>
          </a:r>
          <a:endParaRPr lang="en-SG" sz="2200" kern="1200" dirty="0"/>
        </a:p>
      </dsp:txBody>
      <dsp:txXfrm>
        <a:off x="6665136" y="4413347"/>
        <a:ext cx="1908778" cy="1300024"/>
      </dsp:txXfrm>
    </dsp:sp>
    <dsp:sp modelId="{03F76AF2-9A79-463B-8DF9-D39850E0DB91}">
      <dsp:nvSpPr>
        <dsp:cNvPr id="0" name=""/>
        <dsp:cNvSpPr/>
      </dsp:nvSpPr>
      <dsp:spPr>
        <a:xfrm>
          <a:off x="1133942" y="3912596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200" kern="1200" dirty="0" smtClean="0"/>
            <a:t>Walk as wise children</a:t>
          </a:r>
          <a:endParaRPr lang="en-SG" sz="2200" kern="1200" dirty="0"/>
        </a:p>
      </dsp:txBody>
      <dsp:txXfrm>
        <a:off x="1174388" y="4413347"/>
        <a:ext cx="1908778" cy="1300024"/>
      </dsp:txXfrm>
    </dsp:sp>
    <dsp:sp modelId="{72EB7A14-A923-433C-8BC5-4FF8A167D589}">
      <dsp:nvSpPr>
        <dsp:cNvPr id="0" name=""/>
        <dsp:cNvSpPr/>
      </dsp:nvSpPr>
      <dsp:spPr>
        <a:xfrm>
          <a:off x="5771520" y="0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200" kern="1200" dirty="0" smtClean="0"/>
            <a:t>Walk as obedient children</a:t>
          </a:r>
          <a:endParaRPr lang="en-SG" sz="2200" kern="1200" dirty="0"/>
        </a:p>
      </dsp:txBody>
      <dsp:txXfrm>
        <a:off x="6664681" y="40446"/>
        <a:ext cx="1908778" cy="1300024"/>
      </dsp:txXfrm>
    </dsp:sp>
    <dsp:sp modelId="{5380F9B1-6B38-465F-AFA6-0C3AD4E35372}">
      <dsp:nvSpPr>
        <dsp:cNvPr id="0" name=""/>
        <dsp:cNvSpPr/>
      </dsp:nvSpPr>
      <dsp:spPr>
        <a:xfrm>
          <a:off x="1133942" y="0"/>
          <a:ext cx="2842386" cy="184122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200" b="0" kern="1200" dirty="0" smtClean="0">
              <a:solidFill>
                <a:schemeClr val="bg1"/>
              </a:solidFill>
            </a:rPr>
            <a:t>Walk as the Father’s children </a:t>
          </a:r>
          <a:endParaRPr lang="en-SG" sz="2200" b="0" kern="1200" dirty="0">
            <a:solidFill>
              <a:schemeClr val="bg1"/>
            </a:solidFill>
          </a:endParaRPr>
        </a:p>
      </dsp:txBody>
      <dsp:txXfrm>
        <a:off x="1174388" y="40446"/>
        <a:ext cx="1908778" cy="1300024"/>
      </dsp:txXfrm>
    </dsp:sp>
    <dsp:sp modelId="{4583C470-F6B7-404E-8CB5-00C034ABE5BB}">
      <dsp:nvSpPr>
        <dsp:cNvPr id="0" name=""/>
        <dsp:cNvSpPr/>
      </dsp:nvSpPr>
      <dsp:spPr>
        <a:xfrm>
          <a:off x="2350868" y="327967"/>
          <a:ext cx="2491403" cy="24914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UNREASONABLE ONES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(Morally foolish who act without reason or understanding of God’s will)</a:t>
          </a:r>
          <a:endParaRPr lang="en-SG" sz="1400" b="1" kern="1200" dirty="0">
            <a:solidFill>
              <a:schemeClr val="bg1"/>
            </a:solidFill>
          </a:endParaRPr>
        </a:p>
      </dsp:txBody>
      <dsp:txXfrm>
        <a:off x="3080583" y="1057682"/>
        <a:ext cx="1761688" cy="1761688"/>
      </dsp:txXfrm>
    </dsp:sp>
    <dsp:sp modelId="{202DEDB0-F32D-4CE9-B8F9-54A0861DEFEC}">
      <dsp:nvSpPr>
        <dsp:cNvPr id="0" name=""/>
        <dsp:cNvSpPr/>
      </dsp:nvSpPr>
      <dsp:spPr>
        <a:xfrm rot="5400000">
          <a:off x="4931462" y="327967"/>
          <a:ext cx="2491403" cy="249140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DISOBEDIENT ONES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(Obstinate against the Father’s Will)</a:t>
          </a:r>
          <a:endParaRPr lang="en-SG" sz="1400" b="1" kern="1200" dirty="0">
            <a:solidFill>
              <a:schemeClr val="bg1"/>
            </a:solidFill>
          </a:endParaRPr>
        </a:p>
      </dsp:txBody>
      <dsp:txXfrm rot="-5400000">
        <a:off x="4931462" y="1057682"/>
        <a:ext cx="1761688" cy="1761688"/>
      </dsp:txXfrm>
    </dsp:sp>
    <dsp:sp modelId="{A7D5E140-87B2-4E10-822A-E4A49E67096C}">
      <dsp:nvSpPr>
        <dsp:cNvPr id="0" name=""/>
        <dsp:cNvSpPr/>
      </dsp:nvSpPr>
      <dsp:spPr>
        <a:xfrm rot="10800000">
          <a:off x="4931462" y="2934447"/>
          <a:ext cx="2491403" cy="249140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UNFRUITFUL ONES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(Not bearing Kingdom Fruit)</a:t>
          </a:r>
          <a:endParaRPr lang="en-SG" sz="1400" b="1" kern="1200" dirty="0">
            <a:solidFill>
              <a:schemeClr val="bg1"/>
            </a:solidFill>
          </a:endParaRPr>
        </a:p>
      </dsp:txBody>
      <dsp:txXfrm rot="10800000">
        <a:off x="4931462" y="2934447"/>
        <a:ext cx="1761688" cy="1761688"/>
      </dsp:txXfrm>
    </dsp:sp>
    <dsp:sp modelId="{20C80E7D-F6D5-457D-ADDA-28F12BEF1508}">
      <dsp:nvSpPr>
        <dsp:cNvPr id="0" name=""/>
        <dsp:cNvSpPr/>
      </dsp:nvSpPr>
      <dsp:spPr>
        <a:xfrm rot="16200000">
          <a:off x="2324983" y="2934447"/>
          <a:ext cx="2491403" cy="249140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UNWISE ONES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>
              <a:solidFill>
                <a:schemeClr val="bg1"/>
              </a:solidFill>
            </a:rPr>
            <a:t>(Cave in to the hardships, pressures, </a:t>
          </a:r>
          <a:r>
            <a:rPr lang="en-SG" sz="1400" b="1" kern="1200" dirty="0" err="1" smtClean="0">
              <a:solidFill>
                <a:schemeClr val="bg1"/>
              </a:solidFill>
            </a:rPr>
            <a:t>labors</a:t>
          </a:r>
          <a:r>
            <a:rPr lang="en-SG" sz="1400" b="1" kern="1200" dirty="0" smtClean="0">
              <a:solidFill>
                <a:schemeClr val="bg1"/>
              </a:solidFill>
            </a:rPr>
            <a:t>, toils, evil around them)</a:t>
          </a:r>
          <a:endParaRPr lang="en-SG" sz="1400" b="1" kern="1200" dirty="0">
            <a:solidFill>
              <a:schemeClr val="bg1"/>
            </a:solidFill>
          </a:endParaRPr>
        </a:p>
      </dsp:txBody>
      <dsp:txXfrm rot="5400000">
        <a:off x="3054698" y="2934447"/>
        <a:ext cx="1761688" cy="1761688"/>
      </dsp:txXfrm>
    </dsp:sp>
    <dsp:sp modelId="{38E6000A-1730-4873-9105-CA5CCF755461}">
      <dsp:nvSpPr>
        <dsp:cNvPr id="0" name=""/>
        <dsp:cNvSpPr/>
      </dsp:nvSpPr>
      <dsp:spPr>
        <a:xfrm>
          <a:off x="4443826" y="2359065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64400-A70F-41CF-9768-39D435EE1AED}">
      <dsp:nvSpPr>
        <dsp:cNvPr id="0" name=""/>
        <dsp:cNvSpPr/>
      </dsp:nvSpPr>
      <dsp:spPr>
        <a:xfrm rot="10800000">
          <a:off x="4443826" y="2646756"/>
          <a:ext cx="860195" cy="747996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5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5" y="3602038"/>
            <a:ext cx="67510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9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8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9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7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50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8" y="2126949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7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6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61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60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6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2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8" y="609607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8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6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8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9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6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8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609606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9" y="609606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9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5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0" y="609607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6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4" y="2088326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0" y="609607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7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4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50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7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5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50" y="609607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8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9" y="5883282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2" y="5883282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>
                <a:solidFill>
                  <a:schemeClr val="bg1"/>
                </a:solidFill>
              </a:rPr>
              <a:t>WALKING IN THE LIGHT</a:t>
            </a:r>
            <a:br>
              <a:rPr lang="en-SG" dirty="0" smtClean="0">
                <a:solidFill>
                  <a:schemeClr val="bg1"/>
                </a:solidFill>
              </a:rPr>
            </a:br>
            <a:r>
              <a:rPr lang="en-SG" dirty="0" smtClean="0">
                <a:solidFill>
                  <a:schemeClr val="bg1"/>
                </a:solidFill>
              </a:rPr>
              <a:t>OF ETERNITY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 smtClean="0">
                <a:solidFill>
                  <a:schemeClr val="bg1"/>
                </a:solidFill>
              </a:rPr>
              <a:t>Ephesians 5:6-20</a:t>
            </a:r>
            <a:endParaRPr lang="en-S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868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282" y="529229"/>
            <a:ext cx="86658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b="1" dirty="0" smtClean="0">
                <a:solidFill>
                  <a:schemeClr val="bg1"/>
                </a:solidFill>
              </a:rPr>
              <a:t>The time of God’s wrath is soon approaching when eternity will be ushered into our realm and </a:t>
            </a:r>
            <a:r>
              <a:rPr lang="en-SG" sz="4000" b="1" dirty="0" err="1" smtClean="0">
                <a:solidFill>
                  <a:schemeClr val="bg1"/>
                </a:solidFill>
              </a:rPr>
              <a:t>chronos</a:t>
            </a:r>
            <a:r>
              <a:rPr lang="en-SG" sz="4000" b="1" dirty="0" smtClean="0">
                <a:solidFill>
                  <a:schemeClr val="bg1"/>
                </a:solidFill>
              </a:rPr>
              <a:t> will cease and all time will be God’s Kairos.</a:t>
            </a:r>
          </a:p>
        </p:txBody>
      </p:sp>
    </p:spTree>
    <p:extLst>
      <p:ext uri="{BB962C8B-B14F-4D97-AF65-F5344CB8AC3E}">
        <p14:creationId xmlns:p14="http://schemas.microsoft.com/office/powerpoint/2010/main" xmlns="" val="362656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dn.playbuzz.com/cdn/92652de9-82e6-4974-932c-4f073c0b9340/2a5dae9d-c7c8-41df-85a1-242116e8efa6.jpg"/>
          <p:cNvPicPr>
            <a:picLocks noChangeAspect="1" noChangeArrowheads="1"/>
          </p:cNvPicPr>
          <p:nvPr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6030" y="3198305"/>
            <a:ext cx="4420998" cy="331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282" y="682139"/>
            <a:ext cx="8682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>
                <a:solidFill>
                  <a:schemeClr val="bg1"/>
                </a:solidFill>
              </a:rPr>
              <a:t>Filled with the Holy Spirit</a:t>
            </a:r>
          </a:p>
          <a:p>
            <a:pPr algn="ctr"/>
            <a:r>
              <a:rPr lang="en-SG" sz="2400" b="1" dirty="0" smtClean="0">
                <a:solidFill>
                  <a:schemeClr val="bg1"/>
                </a:solidFill>
              </a:rPr>
              <a:t>Join our hands in unity</a:t>
            </a:r>
          </a:p>
          <a:p>
            <a:pPr algn="ctr"/>
            <a:r>
              <a:rPr lang="en-SG" sz="2400" b="1" dirty="0" smtClean="0">
                <a:solidFill>
                  <a:schemeClr val="bg1"/>
                </a:solidFill>
              </a:rPr>
              <a:t>Raise our lives and moments as worship</a:t>
            </a:r>
          </a:p>
          <a:p>
            <a:pPr algn="ctr"/>
            <a:r>
              <a:rPr lang="en-SG" sz="2400" b="1" dirty="0" smtClean="0">
                <a:solidFill>
                  <a:schemeClr val="bg1"/>
                </a:solidFill>
              </a:rPr>
              <a:t>Eyes on our Lord – our Master</a:t>
            </a:r>
          </a:p>
          <a:p>
            <a:pPr algn="ctr"/>
            <a:r>
              <a:rPr lang="en-SG" sz="2400" b="1" dirty="0" smtClean="0">
                <a:solidFill>
                  <a:schemeClr val="bg1"/>
                </a:solidFill>
              </a:rPr>
              <a:t>From whom we were given life and time as gifts and to Whom we stay accountable. </a:t>
            </a:r>
          </a:p>
        </p:txBody>
      </p:sp>
    </p:spTree>
    <p:extLst>
      <p:ext uri="{BB962C8B-B14F-4D97-AF65-F5344CB8AC3E}">
        <p14:creationId xmlns:p14="http://schemas.microsoft.com/office/powerpoint/2010/main" xmlns="" val="426937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5823" y="528510"/>
            <a:ext cx="7211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 err="1" smtClean="0">
                <a:solidFill>
                  <a:schemeClr val="bg1"/>
                </a:solidFill>
              </a:rPr>
              <a:t>Chronos</a:t>
            </a:r>
            <a:r>
              <a:rPr lang="en-SG" sz="4000" dirty="0" smtClean="0">
                <a:solidFill>
                  <a:schemeClr val="bg1"/>
                </a:solidFill>
              </a:rPr>
              <a:t> – Time that can be divided, clock time, managed, not </a:t>
            </a:r>
            <a:r>
              <a:rPr lang="en-SG" sz="4000" dirty="0" err="1" smtClean="0">
                <a:solidFill>
                  <a:schemeClr val="bg1"/>
                </a:solidFill>
              </a:rPr>
              <a:t>expandible</a:t>
            </a:r>
            <a:r>
              <a:rPr lang="en-SG" sz="4000" dirty="0" smtClean="0">
                <a:solidFill>
                  <a:schemeClr val="bg1"/>
                </a:solidFill>
              </a:rPr>
              <a:t>, goes in a spiral circle like a shofar. We are all born into </a:t>
            </a:r>
            <a:r>
              <a:rPr lang="en-SG" sz="4000" dirty="0" err="1" smtClean="0">
                <a:solidFill>
                  <a:schemeClr val="bg1"/>
                </a:solidFill>
              </a:rPr>
              <a:t>chronos</a:t>
            </a:r>
            <a:r>
              <a:rPr lang="en-SG" sz="4000" dirty="0" smtClean="0">
                <a:solidFill>
                  <a:schemeClr val="bg1"/>
                </a:solidFill>
              </a:rPr>
              <a:t>.</a:t>
            </a:r>
            <a:endParaRPr lang="en-S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89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justaboutskin.com/wp-content/uploads/2014/02/Anti-Aging-Guide-Recap-blue-spiral-clock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css-tricks.com/wp-content/uploads/2012/08/pietimer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9" t="9541" r="82275" b="46820"/>
          <a:stretch/>
        </p:blipFill>
        <p:spPr bwMode="auto">
          <a:xfrm rot="21266178">
            <a:off x="4515932" y="2570672"/>
            <a:ext cx="328653" cy="703052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  <a:outerShdw blurRad="76200" dir="13500000" sy="23000" kx="1200000" algn="br" rotWithShape="0">
              <a:schemeClr val="bg1">
                <a:alpha val="20000"/>
              </a:schemeClr>
            </a:outerShdw>
            <a:softEdge rad="63500"/>
          </a:effectLst>
          <a:scene3d>
            <a:camera prst="perspectiveBelow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060" y="1846060"/>
            <a:ext cx="19257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Kairos</a:t>
            </a:r>
            <a:r>
              <a:rPr lang="en-SG" dirty="0" smtClean="0">
                <a:solidFill>
                  <a:schemeClr val="bg1"/>
                </a:solidFill>
              </a:rPr>
              <a:t> – No English equivalent, closest is ‘eternity breaking into </a:t>
            </a:r>
            <a:r>
              <a:rPr lang="en-SG" dirty="0" err="1" smtClean="0">
                <a:solidFill>
                  <a:schemeClr val="bg1"/>
                </a:solidFill>
              </a:rPr>
              <a:t>Chronos</a:t>
            </a:r>
            <a:r>
              <a:rPr lang="en-SG" dirty="0" smtClean="0">
                <a:solidFill>
                  <a:schemeClr val="bg1"/>
                </a:solidFill>
              </a:rPr>
              <a:t>’ and expanding it so that our lives expand to bear eternity in abundance. We are resurrected into Kairos. </a:t>
            </a:r>
            <a:endParaRPr lang="en-SG" dirty="0">
              <a:solidFill>
                <a:schemeClr val="bg1"/>
              </a:solidFill>
            </a:endParaRPr>
          </a:p>
        </p:txBody>
      </p:sp>
      <p:pic>
        <p:nvPicPr>
          <p:cNvPr id="5" name="Picture 4" descr="https://cdn.css-tricks.com/wp-content/uploads/2012/08/pietimer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9" t="9541" r="82275" b="46820"/>
          <a:stretch/>
        </p:blipFill>
        <p:spPr bwMode="auto">
          <a:xfrm rot="17444040">
            <a:off x="2504056" y="3073197"/>
            <a:ext cx="822435" cy="98963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  <a:outerShdw blurRad="76200" dir="13500000" sy="23000" kx="1200000" algn="br" rotWithShape="0">
              <a:schemeClr val="bg1">
                <a:alpha val="20000"/>
              </a:schemeClr>
            </a:outerShdw>
            <a:softEdge rad="63500"/>
          </a:effectLst>
          <a:scene3d>
            <a:camera prst="perspectiveBelow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cdn.css-tricks.com/wp-content/uploads/2012/08/pietimer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9" t="9541" r="82275" b="46820"/>
          <a:stretch/>
        </p:blipFill>
        <p:spPr bwMode="auto">
          <a:xfrm rot="949331">
            <a:off x="7055782" y="159591"/>
            <a:ext cx="1129901" cy="2417076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  <a:outerShdw blurRad="76200" dir="13500000" sy="23000" kx="1200000" algn="br" rotWithShape="0">
              <a:schemeClr val="bg1">
                <a:alpha val="20000"/>
              </a:schemeClr>
            </a:outerShdw>
            <a:softEdge rad="63500"/>
          </a:effectLst>
          <a:scene3d>
            <a:camera prst="perspectiveBelow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391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59" y="536896"/>
            <a:ext cx="8649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 smtClean="0">
                <a:solidFill>
                  <a:schemeClr val="bg1"/>
                </a:solidFill>
              </a:rPr>
              <a:t>Redeem the Time – Not about getting more done in fewer hours but it is about redemptive actions hence </a:t>
            </a:r>
            <a:r>
              <a:rPr lang="en-SG" sz="4000" dirty="0" err="1" smtClean="0">
                <a:solidFill>
                  <a:schemeClr val="bg1"/>
                </a:solidFill>
              </a:rPr>
              <a:t>Shaul</a:t>
            </a:r>
            <a:r>
              <a:rPr lang="en-SG" sz="4000" dirty="0" smtClean="0">
                <a:solidFill>
                  <a:schemeClr val="bg1"/>
                </a:solidFill>
              </a:rPr>
              <a:t> uses the word ‘walk’ the Hebrew idiom for the way we conduct ourselves in life. </a:t>
            </a:r>
            <a:endParaRPr lang="en-S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13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670" y="536899"/>
            <a:ext cx="86490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 smtClean="0">
                <a:solidFill>
                  <a:schemeClr val="bg1"/>
                </a:solidFill>
              </a:rPr>
              <a:t>Redeeming the Time = Response Time between Hearing and Obeying</a:t>
            </a:r>
          </a:p>
          <a:p>
            <a:pPr algn="ctr"/>
            <a:r>
              <a:rPr lang="en-SG" sz="4000" dirty="0" smtClean="0">
                <a:solidFill>
                  <a:schemeClr val="bg1"/>
                </a:solidFill>
              </a:rPr>
              <a:t>It is coming in alignment with the Father’s will</a:t>
            </a:r>
          </a:p>
          <a:p>
            <a:pPr algn="ctr"/>
            <a:r>
              <a:rPr lang="en-SG" sz="4000" dirty="0" smtClean="0">
                <a:solidFill>
                  <a:schemeClr val="bg1"/>
                </a:solidFill>
              </a:rPr>
              <a:t>It is taking hold of Kairos opportunities and acting as Christ would act asap</a:t>
            </a:r>
            <a:endParaRPr lang="en-SG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" y="5896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ABOUT ‘SQUEEZE THE TIME’ BUT ‘SEIZE THE KINGDOM’</a:t>
            </a:r>
          </a:p>
        </p:txBody>
      </p:sp>
    </p:spTree>
    <p:extLst>
      <p:ext uri="{BB962C8B-B14F-4D97-AF65-F5344CB8AC3E}">
        <p14:creationId xmlns:p14="http://schemas.microsoft.com/office/powerpoint/2010/main" xmlns="" val="220347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b="1" dirty="0" smtClean="0">
                <a:solidFill>
                  <a:schemeClr val="bg1"/>
                </a:solidFill>
              </a:rPr>
              <a:t>REDEEMED TO OBEY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404650395"/>
              </p:ext>
            </p:extLst>
          </p:nvPr>
        </p:nvGraphicFramePr>
        <p:xfrm>
          <a:off x="184558" y="1249960"/>
          <a:ext cx="5040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54385" y="1319706"/>
            <a:ext cx="36637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>
                <a:solidFill>
                  <a:schemeClr val="bg1"/>
                </a:solidFill>
              </a:rPr>
              <a:t>We don’t waste Kairos opportunities in the cycles of </a:t>
            </a:r>
            <a:r>
              <a:rPr lang="en-SG" b="1" dirty="0" err="1" smtClean="0">
                <a:solidFill>
                  <a:schemeClr val="bg1"/>
                </a:solidFill>
              </a:rPr>
              <a:t>chronos</a:t>
            </a:r>
            <a:r>
              <a:rPr lang="en-SG" b="1" dirty="0" smtClean="0">
                <a:solidFill>
                  <a:schemeClr val="bg1"/>
                </a:solidFill>
              </a:rPr>
              <a:t>, we align with the Father’s will and see if our lives are being filled with redemptive pursuits. </a:t>
            </a:r>
            <a:endParaRPr lang="en-S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55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b="1" dirty="0" smtClean="0">
                <a:solidFill>
                  <a:schemeClr val="bg1"/>
                </a:solidFill>
              </a:rPr>
              <a:t>REDEEMED TO BEAR FRUIT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399811482"/>
              </p:ext>
            </p:extLst>
          </p:nvPr>
        </p:nvGraphicFramePr>
        <p:xfrm>
          <a:off x="185037" y="1254324"/>
          <a:ext cx="5040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87734" y="1251940"/>
            <a:ext cx="30871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 all you can. </a:t>
            </a:r>
            <a:endParaRPr lang="en-SG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S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</a:t>
            </a:r>
            <a:r>
              <a:rPr lang="en-S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fruit: </a:t>
            </a:r>
            <a:endParaRPr lang="en-SG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Awaken from sloth and 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Learn what pleases the Father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Do whatever is right, good and true as He defines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No longer associate with unfruitful people and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Rather ‘expose’ i.e. correct them</a:t>
            </a:r>
            <a:endParaRPr lang="en-S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98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b="1" dirty="0" smtClean="0">
                <a:solidFill>
                  <a:schemeClr val="bg1"/>
                </a:solidFill>
              </a:rPr>
              <a:t>REDEEMED TO REDEEM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60210250"/>
              </p:ext>
            </p:extLst>
          </p:nvPr>
        </p:nvGraphicFramePr>
        <p:xfrm>
          <a:off x="185446" y="1256663"/>
          <a:ext cx="5040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68286" y="702473"/>
            <a:ext cx="36492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 smtClean="0">
                <a:solidFill>
                  <a:schemeClr val="bg1"/>
                </a:solidFill>
              </a:rPr>
              <a:t>Make the most of the time</a:t>
            </a:r>
          </a:p>
          <a:p>
            <a:pPr algn="ctr"/>
            <a:r>
              <a:rPr lang="en-SG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 IT</a:t>
            </a:r>
          </a:p>
          <a:p>
            <a:pPr algn="ctr"/>
            <a:r>
              <a:rPr lang="en-SG" sz="1600" b="1" dirty="0" smtClean="0">
                <a:solidFill>
                  <a:schemeClr val="bg1"/>
                </a:solidFill>
              </a:rPr>
              <a:t>As Christ bought us from slavery, we are to buy back God’s purposes from evil days. Time and life are not our own. They are currency we are stewards over. </a:t>
            </a:r>
            <a:endParaRPr lang="en-SG" sz="1600" b="1" dirty="0">
              <a:solidFill>
                <a:schemeClr val="bg1"/>
              </a:solidFill>
            </a:endParaRPr>
          </a:p>
          <a:p>
            <a:pPr algn="ctr"/>
            <a:r>
              <a:rPr lang="en-SG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PRICE MUST BE PAID FOR REDEMPTION</a:t>
            </a:r>
          </a:p>
          <a:p>
            <a:pPr algn="ctr"/>
            <a:endParaRPr lang="en-SG" sz="700" b="1" dirty="0" smtClean="0"/>
          </a:p>
          <a:p>
            <a:pPr algn="ctr"/>
            <a:r>
              <a:rPr lang="en-SG" sz="1600" b="1" dirty="0" smtClean="0">
                <a:solidFill>
                  <a:schemeClr val="bg1"/>
                </a:solidFill>
              </a:rPr>
              <a:t>“We war against the mundane and evil, recapturing and lifting each moment to Him as redemptive worship” Dr Skip Moen</a:t>
            </a:r>
          </a:p>
          <a:p>
            <a:pPr algn="ctr"/>
            <a:endParaRPr lang="en-SG" sz="700" b="1" dirty="0"/>
          </a:p>
          <a:p>
            <a:pPr algn="ctr"/>
            <a:r>
              <a:rPr lang="en-SG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SG" sz="1600" b="1" dirty="0" smtClean="0">
                <a:solidFill>
                  <a:schemeClr val="bg1"/>
                </a:solidFill>
              </a:rPr>
              <a:t>Not being part of the world’s dissecting demands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SG" sz="1600" b="1" dirty="0" smtClean="0">
                <a:solidFill>
                  <a:schemeClr val="bg1"/>
                </a:solidFill>
              </a:rPr>
              <a:t>Not being part of the mad rush and pressures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SG" sz="1600" b="1" dirty="0" smtClean="0">
                <a:solidFill>
                  <a:schemeClr val="bg1"/>
                </a:solidFill>
              </a:rPr>
              <a:t>Giving up a promotion if it demands we give up time with God and family</a:t>
            </a:r>
          </a:p>
        </p:txBody>
      </p:sp>
    </p:spTree>
    <p:extLst>
      <p:ext uri="{BB962C8B-B14F-4D97-AF65-F5344CB8AC3E}">
        <p14:creationId xmlns:p14="http://schemas.microsoft.com/office/powerpoint/2010/main" xmlns="" val="196094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b="1" dirty="0" smtClean="0">
                <a:solidFill>
                  <a:schemeClr val="bg1"/>
                </a:solidFill>
              </a:rPr>
              <a:t>REDEEMED TO REFLECT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04821668"/>
              </p:ext>
            </p:extLst>
          </p:nvPr>
        </p:nvGraphicFramePr>
        <p:xfrm>
          <a:off x="185445" y="1256663"/>
          <a:ext cx="5040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53721" y="1289424"/>
            <a:ext cx="3256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Be sensitive to Divine interruptions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Understand the Father’s will and your own obligation to His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Be willing to abandon you plans for 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chemeClr val="bg1"/>
                </a:solidFill>
              </a:rPr>
              <a:t>Be willing to be called dreamers, fools and failures because we are a people flowing in sync with the time of another Kingdom.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 aligned with God’s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385016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267</TotalTime>
  <Words>630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Damask</vt:lpstr>
      <vt:lpstr>WALKING IN THE LIGHT OF ETERNITY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THE LIGHT OF ETERNITY</dc:title>
  <dc:creator>Priscilla</dc:creator>
  <cp:lastModifiedBy>Pentocost</cp:lastModifiedBy>
  <cp:revision>32</cp:revision>
  <dcterms:created xsi:type="dcterms:W3CDTF">2015-11-13T09:06:37Z</dcterms:created>
  <dcterms:modified xsi:type="dcterms:W3CDTF">2015-11-18T07:12:49Z</dcterms:modified>
</cp:coreProperties>
</file>